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2"/>
    <p:sldId id="257" r:id="rId3"/>
    <p:sldId id="260" r:id="rId4"/>
    <p:sldId id="258" r:id="rId5"/>
    <p:sldId id="259" r:id="rId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20000"/>
      </a:lnSpc>
      <a:spcBef>
        <a:spcPts val="3300"/>
      </a:spcBef>
      <a:spcAft>
        <a:spcPts val="0"/>
      </a:spcAft>
      <a:buClrTx/>
      <a:buSzTx/>
      <a:buFontTx/>
      <a:buNone/>
      <a:tabLst/>
      <a:defRPr kumimoji="0" sz="4000" b="0" i="0" u="none" strike="noStrike" cap="none" spc="0" normalizeH="0" baseline="0">
        <a:ln>
          <a:noFill/>
        </a:ln>
        <a:solidFill>
          <a:srgbClr val="152D60"/>
        </a:solidFill>
        <a:effectLst/>
        <a:uFillTx/>
        <a:latin typeface="+mn-lt"/>
        <a:ea typeface="+mn-ea"/>
        <a:cs typeface="+mn-cs"/>
        <a:sym typeface="Helvetica"/>
      </a:defRPr>
    </a:lvl1pPr>
    <a:lvl2pPr marL="0" marR="0" indent="457200" algn="l" defTabSz="584200" rtl="0" fontAlgn="auto" latinLnBrk="0" hangingPunct="0">
      <a:lnSpc>
        <a:spcPct val="120000"/>
      </a:lnSpc>
      <a:spcBef>
        <a:spcPts val="3300"/>
      </a:spcBef>
      <a:spcAft>
        <a:spcPts val="0"/>
      </a:spcAft>
      <a:buClrTx/>
      <a:buSzTx/>
      <a:buFontTx/>
      <a:buNone/>
      <a:tabLst/>
      <a:defRPr kumimoji="0" sz="4000" b="0" i="0" u="none" strike="noStrike" cap="none" spc="0" normalizeH="0" baseline="0">
        <a:ln>
          <a:noFill/>
        </a:ln>
        <a:solidFill>
          <a:srgbClr val="152D60"/>
        </a:solidFill>
        <a:effectLst/>
        <a:uFillTx/>
        <a:latin typeface="+mn-lt"/>
        <a:ea typeface="+mn-ea"/>
        <a:cs typeface="+mn-cs"/>
        <a:sym typeface="Helvetica"/>
      </a:defRPr>
    </a:lvl2pPr>
    <a:lvl3pPr marL="0" marR="0" indent="914400" algn="l" defTabSz="584200" rtl="0" fontAlgn="auto" latinLnBrk="0" hangingPunct="0">
      <a:lnSpc>
        <a:spcPct val="120000"/>
      </a:lnSpc>
      <a:spcBef>
        <a:spcPts val="3300"/>
      </a:spcBef>
      <a:spcAft>
        <a:spcPts val="0"/>
      </a:spcAft>
      <a:buClrTx/>
      <a:buSzTx/>
      <a:buFontTx/>
      <a:buNone/>
      <a:tabLst/>
      <a:defRPr kumimoji="0" sz="4000" b="0" i="0" u="none" strike="noStrike" cap="none" spc="0" normalizeH="0" baseline="0">
        <a:ln>
          <a:noFill/>
        </a:ln>
        <a:solidFill>
          <a:srgbClr val="152D60"/>
        </a:solidFill>
        <a:effectLst/>
        <a:uFillTx/>
        <a:latin typeface="+mn-lt"/>
        <a:ea typeface="+mn-ea"/>
        <a:cs typeface="+mn-cs"/>
        <a:sym typeface="Helvetica"/>
      </a:defRPr>
    </a:lvl3pPr>
    <a:lvl4pPr marL="0" marR="0" indent="1371600" algn="l" defTabSz="584200" rtl="0" fontAlgn="auto" latinLnBrk="0" hangingPunct="0">
      <a:lnSpc>
        <a:spcPct val="120000"/>
      </a:lnSpc>
      <a:spcBef>
        <a:spcPts val="3300"/>
      </a:spcBef>
      <a:spcAft>
        <a:spcPts val="0"/>
      </a:spcAft>
      <a:buClrTx/>
      <a:buSzTx/>
      <a:buFontTx/>
      <a:buNone/>
      <a:tabLst/>
      <a:defRPr kumimoji="0" sz="4000" b="0" i="0" u="none" strike="noStrike" cap="none" spc="0" normalizeH="0" baseline="0">
        <a:ln>
          <a:noFill/>
        </a:ln>
        <a:solidFill>
          <a:srgbClr val="152D60"/>
        </a:solidFill>
        <a:effectLst/>
        <a:uFillTx/>
        <a:latin typeface="+mn-lt"/>
        <a:ea typeface="+mn-ea"/>
        <a:cs typeface="+mn-cs"/>
        <a:sym typeface="Helvetica"/>
      </a:defRPr>
    </a:lvl4pPr>
    <a:lvl5pPr marL="0" marR="0" indent="1828800" algn="l" defTabSz="584200" rtl="0" fontAlgn="auto" latinLnBrk="0" hangingPunct="0">
      <a:lnSpc>
        <a:spcPct val="120000"/>
      </a:lnSpc>
      <a:spcBef>
        <a:spcPts val="3300"/>
      </a:spcBef>
      <a:spcAft>
        <a:spcPts val="0"/>
      </a:spcAft>
      <a:buClrTx/>
      <a:buSzTx/>
      <a:buFontTx/>
      <a:buNone/>
      <a:tabLst/>
      <a:defRPr kumimoji="0" sz="4000" b="0" i="0" u="none" strike="noStrike" cap="none" spc="0" normalizeH="0" baseline="0">
        <a:ln>
          <a:noFill/>
        </a:ln>
        <a:solidFill>
          <a:srgbClr val="152D60"/>
        </a:solidFill>
        <a:effectLst/>
        <a:uFillTx/>
        <a:latin typeface="+mn-lt"/>
        <a:ea typeface="+mn-ea"/>
        <a:cs typeface="+mn-cs"/>
        <a:sym typeface="Helvetica"/>
      </a:defRPr>
    </a:lvl5pPr>
    <a:lvl6pPr marL="0" marR="0" indent="2286000" algn="l" defTabSz="584200" rtl="0" fontAlgn="auto" latinLnBrk="0" hangingPunct="0">
      <a:lnSpc>
        <a:spcPct val="120000"/>
      </a:lnSpc>
      <a:spcBef>
        <a:spcPts val="3300"/>
      </a:spcBef>
      <a:spcAft>
        <a:spcPts val="0"/>
      </a:spcAft>
      <a:buClrTx/>
      <a:buSzTx/>
      <a:buFontTx/>
      <a:buNone/>
      <a:tabLst/>
      <a:defRPr kumimoji="0" sz="4000" b="0" i="0" u="none" strike="noStrike" cap="none" spc="0" normalizeH="0" baseline="0">
        <a:ln>
          <a:noFill/>
        </a:ln>
        <a:solidFill>
          <a:srgbClr val="152D60"/>
        </a:solidFill>
        <a:effectLst/>
        <a:uFillTx/>
        <a:latin typeface="+mn-lt"/>
        <a:ea typeface="+mn-ea"/>
        <a:cs typeface="+mn-cs"/>
        <a:sym typeface="Helvetica"/>
      </a:defRPr>
    </a:lvl6pPr>
    <a:lvl7pPr marL="0" marR="0" indent="2743200" algn="l" defTabSz="584200" rtl="0" fontAlgn="auto" latinLnBrk="0" hangingPunct="0">
      <a:lnSpc>
        <a:spcPct val="120000"/>
      </a:lnSpc>
      <a:spcBef>
        <a:spcPts val="3300"/>
      </a:spcBef>
      <a:spcAft>
        <a:spcPts val="0"/>
      </a:spcAft>
      <a:buClrTx/>
      <a:buSzTx/>
      <a:buFontTx/>
      <a:buNone/>
      <a:tabLst/>
      <a:defRPr kumimoji="0" sz="4000" b="0" i="0" u="none" strike="noStrike" cap="none" spc="0" normalizeH="0" baseline="0">
        <a:ln>
          <a:noFill/>
        </a:ln>
        <a:solidFill>
          <a:srgbClr val="152D60"/>
        </a:solidFill>
        <a:effectLst/>
        <a:uFillTx/>
        <a:latin typeface="+mn-lt"/>
        <a:ea typeface="+mn-ea"/>
        <a:cs typeface="+mn-cs"/>
        <a:sym typeface="Helvetica"/>
      </a:defRPr>
    </a:lvl7pPr>
    <a:lvl8pPr marL="0" marR="0" indent="3200400" algn="l" defTabSz="584200" rtl="0" fontAlgn="auto" latinLnBrk="0" hangingPunct="0">
      <a:lnSpc>
        <a:spcPct val="120000"/>
      </a:lnSpc>
      <a:spcBef>
        <a:spcPts val="3300"/>
      </a:spcBef>
      <a:spcAft>
        <a:spcPts val="0"/>
      </a:spcAft>
      <a:buClrTx/>
      <a:buSzTx/>
      <a:buFontTx/>
      <a:buNone/>
      <a:tabLst/>
      <a:defRPr kumimoji="0" sz="4000" b="0" i="0" u="none" strike="noStrike" cap="none" spc="0" normalizeH="0" baseline="0">
        <a:ln>
          <a:noFill/>
        </a:ln>
        <a:solidFill>
          <a:srgbClr val="152D60"/>
        </a:solidFill>
        <a:effectLst/>
        <a:uFillTx/>
        <a:latin typeface="+mn-lt"/>
        <a:ea typeface="+mn-ea"/>
        <a:cs typeface="+mn-cs"/>
        <a:sym typeface="Helvetica"/>
      </a:defRPr>
    </a:lvl8pPr>
    <a:lvl9pPr marL="0" marR="0" indent="3657600" algn="l" defTabSz="584200" rtl="0" fontAlgn="auto" latinLnBrk="0" hangingPunct="0">
      <a:lnSpc>
        <a:spcPct val="120000"/>
      </a:lnSpc>
      <a:spcBef>
        <a:spcPts val="3300"/>
      </a:spcBef>
      <a:spcAft>
        <a:spcPts val="0"/>
      </a:spcAft>
      <a:buClrTx/>
      <a:buSzTx/>
      <a:buFontTx/>
      <a:buNone/>
      <a:tabLst/>
      <a:defRPr kumimoji="0" sz="4000" b="0" i="0" u="none" strike="noStrike" cap="none" spc="0" normalizeH="0" baseline="0">
        <a:ln>
          <a:noFill/>
        </a:ln>
        <a:solidFill>
          <a:srgbClr val="152D6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EFA07"/>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254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254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4">
              <a:hueOff val="3712597"/>
              <a:satOff val="-23099"/>
              <a:lumOff val="5802"/>
            </a:schemeClr>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E5E5E"/>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9BCE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E5E5E"/>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5E5E5E"/>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2871FF"/>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D1F6"/>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E7FE9"/>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wholeTbl>
    <a:band2H>
      <a:tcTxStyle/>
      <a:tcStyle>
        <a:tcBdr/>
        <a:fill>
          <a:solidFill>
            <a:srgbClr val="EAEAEA"/>
          </a:solidFill>
        </a:fill>
      </a:tcStyle>
    </a:band2H>
    <a:firstCol>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lastRow>
    <a:firstRow>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3"/>
    <p:restoredTop sz="94608"/>
  </p:normalViewPr>
  <p:slideViewPr>
    <p:cSldViewPr snapToGrid="0">
      <p:cViewPr varScale="1">
        <p:scale>
          <a:sx n="71" d="100"/>
          <a:sy n="71" d="100"/>
        </p:scale>
        <p:origin x="5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1143000" y="685800"/>
            <a:ext cx="4572000" cy="3429000"/>
          </a:xfrm>
          <a:prstGeom prst="rect">
            <a:avLst/>
          </a:prstGeom>
        </p:spPr>
        <p:txBody>
          <a:bodyPr/>
          <a:lstStyle/>
          <a:p>
            <a:endParaRPr/>
          </a:p>
        </p:txBody>
      </p:sp>
      <p:sp>
        <p:nvSpPr>
          <p:cNvPr id="63" name="Shape 6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2725829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gradFill flip="none" rotWithShape="1">
          <a:gsLst>
            <a:gs pos="0">
              <a:srgbClr val="8EFEF9"/>
            </a:gs>
            <a:gs pos="32219">
              <a:srgbClr val="6AB7D1"/>
            </a:gs>
            <a:gs pos="66825">
              <a:srgbClr val="1F4490"/>
            </a:gs>
            <a:gs pos="100000">
              <a:srgbClr val="152D60"/>
            </a:gs>
          </a:gsLst>
          <a:lin ang="5400000" scaled="0"/>
        </a:gradFill>
        <a:effectLst/>
      </p:bgPr>
    </p:bg>
    <p:spTree>
      <p:nvGrpSpPr>
        <p:cNvPr id="1" name=""/>
        <p:cNvGrpSpPr/>
        <p:nvPr/>
      </p:nvGrpSpPr>
      <p:grpSpPr>
        <a:xfrm>
          <a:off x="0" y="0"/>
          <a:ext cx="0" cy="0"/>
          <a:chOff x="0" y="0"/>
          <a:chExt cx="0" cy="0"/>
        </a:xfrm>
      </p:grpSpPr>
      <p:sp>
        <p:nvSpPr>
          <p:cNvPr id="13" name="Presentation Title"/>
          <p:cNvSpPr txBox="1">
            <a:spLocks noGrp="1"/>
          </p:cNvSpPr>
          <p:nvPr>
            <p:ph type="title" hasCustomPrompt="1"/>
          </p:nvPr>
        </p:nvSpPr>
        <p:spPr>
          <a:xfrm>
            <a:off x="1298349" y="3625928"/>
            <a:ext cx="11424668" cy="4699001"/>
          </a:xfrm>
          <a:prstGeom prst="rect">
            <a:avLst/>
          </a:prstGeom>
        </p:spPr>
        <p:txBody>
          <a:bodyPr anchor="b"/>
          <a:lstStyle>
            <a:lvl1pPr defTabSz="1160859">
              <a:defRPr sz="12000">
                <a:solidFill>
                  <a:srgbClr val="FFFFFF"/>
                </a:solidFill>
              </a:defRPr>
            </a:lvl1pPr>
          </a:lstStyle>
          <a:p>
            <a:r>
              <a:t>Presentation Title</a:t>
            </a:r>
          </a:p>
        </p:txBody>
      </p:sp>
      <p:sp>
        <p:nvSpPr>
          <p:cNvPr id="14" name="Body Level One…"/>
          <p:cNvSpPr txBox="1">
            <a:spLocks noGrp="1"/>
          </p:cNvSpPr>
          <p:nvPr>
            <p:ph type="body" sz="quarter" idx="1" hasCustomPrompt="1"/>
          </p:nvPr>
        </p:nvSpPr>
        <p:spPr>
          <a:xfrm>
            <a:off x="1298349" y="8814829"/>
            <a:ext cx="11424668" cy="1402242"/>
          </a:xfrm>
          <a:prstGeom prst="rect">
            <a:avLst/>
          </a:prstGeom>
        </p:spPr>
        <p:txBody>
          <a:bodyPr numCol="1" spcCol="38100"/>
          <a:lstStyle>
            <a:lvl1pPr defTabSz="584200">
              <a:lnSpc>
                <a:spcPct val="100000"/>
              </a:lnSpc>
              <a:spcBef>
                <a:spcPts val="0"/>
              </a:spcBef>
              <a:defRPr sz="3500" b="1">
                <a:solidFill>
                  <a:srgbClr val="FFFFFF"/>
                </a:solidFill>
              </a:defRPr>
            </a:lvl1pPr>
            <a:lvl2pPr defTabSz="584200">
              <a:lnSpc>
                <a:spcPct val="100000"/>
              </a:lnSpc>
              <a:spcBef>
                <a:spcPts val="0"/>
              </a:spcBef>
              <a:defRPr sz="3500" b="1">
                <a:solidFill>
                  <a:srgbClr val="FFFFFF"/>
                </a:solidFill>
              </a:defRPr>
            </a:lvl2pPr>
            <a:lvl3pPr defTabSz="584200">
              <a:lnSpc>
                <a:spcPct val="100000"/>
              </a:lnSpc>
              <a:spcBef>
                <a:spcPts val="0"/>
              </a:spcBef>
              <a:defRPr sz="3500" b="1">
                <a:solidFill>
                  <a:srgbClr val="FFFFFF"/>
                </a:solidFill>
              </a:defRPr>
            </a:lvl3pPr>
            <a:lvl4pPr defTabSz="584200">
              <a:lnSpc>
                <a:spcPct val="100000"/>
              </a:lnSpc>
              <a:spcBef>
                <a:spcPts val="0"/>
              </a:spcBef>
              <a:defRPr sz="3500" b="1">
                <a:solidFill>
                  <a:srgbClr val="FFFFFF"/>
                </a:solidFill>
              </a:defRPr>
            </a:lvl4pPr>
            <a:lvl5pPr defTabSz="584200">
              <a:lnSpc>
                <a:spcPct val="100000"/>
              </a:lnSpc>
              <a:spcBef>
                <a:spcPts val="0"/>
              </a:spcBef>
              <a:defRPr sz="3500" b="1">
                <a:solidFill>
                  <a:srgbClr val="FFFFFF"/>
                </a:solidFill>
              </a:defRPr>
            </a:lvl5pPr>
          </a:lstStyle>
          <a:p>
            <a:r>
              <a:rPr dirty="0"/>
              <a:t>Presentation Subtitle </a:t>
            </a:r>
          </a:p>
          <a:p>
            <a:pPr lvl="1"/>
            <a:endParaRPr dirty="0"/>
          </a:p>
          <a:p>
            <a:pPr lvl="2"/>
            <a:endParaRPr dirty="0"/>
          </a:p>
          <a:p>
            <a:pPr lvl="3"/>
            <a:endParaRPr dirty="0"/>
          </a:p>
          <a:p>
            <a:pPr lvl="4"/>
            <a:endParaRPr dirty="0"/>
          </a:p>
        </p:txBody>
      </p:sp>
      <p:sp>
        <p:nvSpPr>
          <p:cNvPr id="15" name="Date"/>
          <p:cNvSpPr txBox="1">
            <a:spLocks noGrp="1"/>
          </p:cNvSpPr>
          <p:nvPr>
            <p:ph type="body" sz="quarter" idx="21" hasCustomPrompt="1"/>
          </p:nvPr>
        </p:nvSpPr>
        <p:spPr>
          <a:xfrm>
            <a:off x="1295400" y="12001320"/>
            <a:ext cx="7220144" cy="429261"/>
          </a:xfrm>
          <a:prstGeom prst="rect">
            <a:avLst/>
          </a:prstGeom>
        </p:spPr>
        <p:txBody>
          <a:bodyPr numCol="1" spcCol="38100"/>
          <a:lstStyle>
            <a:lvl1pPr defTabSz="632579">
              <a:lnSpc>
                <a:spcPct val="80000"/>
              </a:lnSpc>
              <a:spcBef>
                <a:spcPts val="300"/>
              </a:spcBef>
              <a:tabLst>
                <a:tab pos="622300" algn="l"/>
              </a:tabLst>
              <a:defRPr sz="2002">
                <a:solidFill>
                  <a:srgbClr val="FFFFFF"/>
                </a:solidFill>
                <a:latin typeface="Helvetica" pitchFamily="2" charset="0"/>
                <a:ea typeface="Helvetica" pitchFamily="2" charset="0"/>
                <a:cs typeface="Helvetica" pitchFamily="2" charset="0"/>
                <a:sym typeface="Neulis Sans Semi Bold"/>
              </a:defRPr>
            </a:lvl1pPr>
          </a:lstStyle>
          <a:p>
            <a:r>
              <a:rPr dirty="0"/>
              <a:t>Date</a:t>
            </a:r>
          </a:p>
        </p:txBody>
      </p:sp>
      <p:pic>
        <p:nvPicPr>
          <p:cNvPr id="16" name="ROVZH-2303 LOGO #IMPACT_RGB-witte tekst.png" descr="ROVZH-2303 LOGO #IMPACT_RGB-witte tekst.png"/>
          <p:cNvPicPr>
            <a:picLocks noChangeAspect="1"/>
          </p:cNvPicPr>
          <p:nvPr/>
        </p:nvPicPr>
        <p:blipFill>
          <a:blip r:embed="rId2"/>
          <a:stretch>
            <a:fillRect/>
          </a:stretch>
        </p:blipFill>
        <p:spPr>
          <a:xfrm>
            <a:off x="1298349" y="646031"/>
            <a:ext cx="4187336" cy="1122584"/>
          </a:xfrm>
          <a:prstGeom prst="rect">
            <a:avLst/>
          </a:prstGeom>
          <a:ln w="12700">
            <a:miter lim="400000"/>
          </a:ln>
        </p:spPr>
      </p:pic>
      <p:sp>
        <p:nvSpPr>
          <p:cNvPr id="17" name="Alcohol iStock-892539332.png"/>
          <p:cNvSpPr>
            <a:spLocks noGrp="1"/>
          </p:cNvSpPr>
          <p:nvPr>
            <p:ph type="pic" idx="22"/>
          </p:nvPr>
        </p:nvSpPr>
        <p:spPr>
          <a:xfrm>
            <a:off x="10668001" y="0"/>
            <a:ext cx="13716000" cy="13715999"/>
          </a:xfrm>
          <a:prstGeom prst="rect">
            <a:avLst/>
          </a:prstGeom>
        </p:spPr>
        <p:txBody>
          <a:bodyPr lIns="91439" tIns="45719" rIns="91439" bIns="45719" numCol="1" spcCol="38100">
            <a:noAutofit/>
          </a:bodyPr>
          <a:lstStyle/>
          <a:p>
            <a:endParaRPr/>
          </a:p>
        </p:txBody>
      </p:sp>
      <p:sp>
        <p:nvSpPr>
          <p:cNvPr id="18" name="logosvg.svg"/>
          <p:cNvSpPr>
            <a:spLocks noGrp="1"/>
          </p:cNvSpPr>
          <p:nvPr>
            <p:ph type="pic" sz="quarter" idx="23"/>
          </p:nvPr>
        </p:nvSpPr>
        <p:spPr>
          <a:xfrm>
            <a:off x="6392584" y="646032"/>
            <a:ext cx="5409368" cy="1195648"/>
          </a:xfrm>
          <a:prstGeom prst="rect">
            <a:avLst/>
          </a:prstGeom>
        </p:spPr>
        <p:txBody>
          <a:bodyPr lIns="91439" tIns="45719" rIns="91439" bIns="45719" numCol="1" spcCol="38100">
            <a:noAutofit/>
          </a:bodyPr>
          <a:lstStyle/>
          <a:p>
            <a:endParaRPr dirty="0"/>
          </a:p>
        </p:txBody>
      </p:sp>
      <p:sp>
        <p:nvSpPr>
          <p:cNvPr id="19" name="Slide Number"/>
          <p:cNvSpPr txBox="1">
            <a:spLocks noGrp="1"/>
          </p:cNvSpPr>
          <p:nvPr>
            <p:ph type="sldNum" sz="quarter" idx="2"/>
          </p:nvPr>
        </p:nvSpPr>
        <p:spPr>
          <a:xfrm>
            <a:off x="23476201" y="13003670"/>
            <a:ext cx="525785" cy="379591"/>
          </a:xfrm>
          <a:prstGeom prst="rect">
            <a:avLst/>
          </a:prstGeom>
        </p:spPr>
        <p:txBody>
          <a:bodyPr/>
          <a:lstStyle>
            <a:lvl1pPr>
              <a:defRPr>
                <a:latin typeface="Helvetica" pitchFamily="2" charset="0"/>
              </a:defRPr>
            </a:lvl1pPr>
          </a:lstStyle>
          <a:p>
            <a:fld id="{86CB4B4D-7CA3-9044-876B-883B54F8677D}" type="slidenum">
              <a:rPr lang="nl-NL" smtClean="0"/>
              <a:pPr/>
              <a:t>‹nr.›</a:t>
            </a:fld>
            <a:endParaRPr lang="nl-NL"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ullets copy">
    <p:spTree>
      <p:nvGrpSpPr>
        <p:cNvPr id="1" name=""/>
        <p:cNvGrpSpPr/>
        <p:nvPr/>
      </p:nvGrpSpPr>
      <p:grpSpPr>
        <a:xfrm>
          <a:off x="0" y="0"/>
          <a:ext cx="0" cy="0"/>
          <a:chOff x="0" y="0"/>
          <a:chExt cx="0" cy="0"/>
        </a:xfrm>
      </p:grpSpPr>
      <p:grpSp>
        <p:nvGrpSpPr>
          <p:cNvPr id="28" name="Group"/>
          <p:cNvGrpSpPr/>
          <p:nvPr/>
        </p:nvGrpSpPr>
        <p:grpSpPr>
          <a:xfrm>
            <a:off x="10956844" y="1873231"/>
            <a:ext cx="12775992" cy="11289810"/>
            <a:chOff x="0" y="0"/>
            <a:chExt cx="12775990" cy="11289808"/>
          </a:xfrm>
        </p:grpSpPr>
        <p:pic>
          <p:nvPicPr>
            <p:cNvPr id="26" name="Vorm_half2.png" descr="Vorm_half2.png"/>
            <p:cNvPicPr>
              <a:picLocks noChangeAspect="1"/>
            </p:cNvPicPr>
            <p:nvPr/>
          </p:nvPicPr>
          <p:blipFill>
            <a:blip r:embed="rId2"/>
            <a:stretch>
              <a:fillRect/>
            </a:stretch>
          </p:blipFill>
          <p:spPr>
            <a:xfrm>
              <a:off x="0" y="22260"/>
              <a:ext cx="12775990" cy="11267548"/>
            </a:xfrm>
            <a:prstGeom prst="rect">
              <a:avLst/>
            </a:prstGeom>
            <a:ln w="12700" cap="flat">
              <a:noFill/>
              <a:miter lim="400000"/>
            </a:ln>
            <a:effectLst/>
          </p:spPr>
        </p:pic>
        <p:pic>
          <p:nvPicPr>
            <p:cNvPr id="27" name="tab_half.png" descr="tab_half.png"/>
            <p:cNvPicPr>
              <a:picLocks noChangeAspect="1"/>
            </p:cNvPicPr>
            <p:nvPr/>
          </p:nvPicPr>
          <p:blipFill>
            <a:blip r:embed="rId3"/>
            <a:srcRect b="85109"/>
            <a:stretch>
              <a:fillRect/>
            </a:stretch>
          </p:blipFill>
          <p:spPr>
            <a:xfrm>
              <a:off x="6871" y="0"/>
              <a:ext cx="12762247" cy="1672581"/>
            </a:xfrm>
            <a:prstGeom prst="rect">
              <a:avLst/>
            </a:prstGeom>
            <a:ln w="12700" cap="flat">
              <a:noFill/>
              <a:miter lim="400000"/>
            </a:ln>
            <a:effectLst/>
          </p:spPr>
        </p:pic>
      </p:grpSp>
      <p:sp>
        <p:nvSpPr>
          <p:cNvPr id="29" name="Body Level One…"/>
          <p:cNvSpPr txBox="1">
            <a:spLocks noGrp="1"/>
          </p:cNvSpPr>
          <p:nvPr>
            <p:ph type="body" sz="half" idx="1" hasCustomPrompt="1"/>
          </p:nvPr>
        </p:nvSpPr>
        <p:spPr>
          <a:xfrm>
            <a:off x="11613320" y="4290178"/>
            <a:ext cx="11412240" cy="7137401"/>
          </a:xfrm>
          <a:prstGeom prst="rect">
            <a:avLst/>
          </a:prstGeom>
        </p:spPr>
        <p:txBody>
          <a:bodyPr numCol="1" spcCol="38100"/>
          <a:lstStyle/>
          <a:p>
            <a:r>
              <a:t>Slide bullet text</a:t>
            </a:r>
          </a:p>
          <a:p>
            <a:pPr lvl="1"/>
            <a:endParaRPr/>
          </a:p>
          <a:p>
            <a:pPr lvl="2"/>
            <a:endParaRPr/>
          </a:p>
          <a:p>
            <a:pPr lvl="3"/>
            <a:endParaRPr/>
          </a:p>
          <a:p>
            <a:pPr lvl="4"/>
            <a:endParaRPr/>
          </a:p>
        </p:txBody>
      </p:sp>
      <p:pic>
        <p:nvPicPr>
          <p:cNvPr id="30" name="ROVZH-2303 LOGO #IMPACT_RGB.png" descr="ROVZH-2303 LOGO #IMPACT_RGB.png"/>
          <p:cNvPicPr>
            <a:picLocks noChangeAspect="1"/>
          </p:cNvPicPr>
          <p:nvPr userDrawn="1"/>
        </p:nvPicPr>
        <p:blipFill>
          <a:blip r:embed="rId4"/>
          <a:stretch>
            <a:fillRect/>
          </a:stretch>
        </p:blipFill>
        <p:spPr>
          <a:xfrm>
            <a:off x="10956844" y="646951"/>
            <a:ext cx="2357598" cy="632050"/>
          </a:xfrm>
          <a:prstGeom prst="rect">
            <a:avLst/>
          </a:prstGeom>
          <a:ln w="12700">
            <a:miter lim="400000"/>
          </a:ln>
        </p:spPr>
      </p:pic>
      <p:sp>
        <p:nvSpPr>
          <p:cNvPr id="31" name="logosvg.svg"/>
          <p:cNvSpPr>
            <a:spLocks noGrp="1"/>
          </p:cNvSpPr>
          <p:nvPr>
            <p:ph type="pic" sz="quarter" idx="21"/>
          </p:nvPr>
        </p:nvSpPr>
        <p:spPr>
          <a:xfrm>
            <a:off x="14071394" y="491838"/>
            <a:ext cx="3047059" cy="836079"/>
          </a:xfrm>
          <a:prstGeom prst="rect">
            <a:avLst/>
          </a:prstGeom>
        </p:spPr>
        <p:txBody>
          <a:bodyPr lIns="91439" tIns="45719" rIns="91439" bIns="45719" numCol="1" spcCol="38100">
            <a:noAutofit/>
          </a:bodyPr>
          <a:lstStyle/>
          <a:p>
            <a:endParaRPr dirty="0"/>
          </a:p>
        </p:txBody>
      </p:sp>
      <p:sp>
        <p:nvSpPr>
          <p:cNvPr id="32" name="Slide Title"/>
          <p:cNvSpPr txBox="1">
            <a:spLocks noGrp="1"/>
          </p:cNvSpPr>
          <p:nvPr>
            <p:ph type="body" sz="quarter" idx="22" hasCustomPrompt="1"/>
          </p:nvPr>
        </p:nvSpPr>
        <p:spPr>
          <a:xfrm>
            <a:off x="11613320" y="2442603"/>
            <a:ext cx="11455400" cy="1778386"/>
          </a:xfrm>
          <a:prstGeom prst="rect">
            <a:avLst/>
          </a:prstGeom>
        </p:spPr>
        <p:txBody>
          <a:bodyPr numCol="1" spcCol="38100"/>
          <a:lstStyle>
            <a:lvl1pPr>
              <a:lnSpc>
                <a:spcPct val="80000"/>
              </a:lnSpc>
              <a:spcBef>
                <a:spcPts val="0"/>
              </a:spcBef>
              <a:defRPr sz="5500" b="1"/>
            </a:lvl1pPr>
          </a:lstStyle>
          <a:p>
            <a:r>
              <a:rPr dirty="0"/>
              <a:t>Slide Title</a:t>
            </a:r>
          </a:p>
        </p:txBody>
      </p:sp>
      <p:sp>
        <p:nvSpPr>
          <p:cNvPr id="34" name="Slide Number"/>
          <p:cNvSpPr txBox="1">
            <a:spLocks noGrp="1"/>
          </p:cNvSpPr>
          <p:nvPr>
            <p:ph type="sldNum" sz="quarter" idx="2"/>
          </p:nvPr>
        </p:nvSpPr>
        <p:spPr>
          <a:xfrm>
            <a:off x="23477641" y="13005555"/>
            <a:ext cx="525785" cy="379591"/>
          </a:xfrm>
          <a:prstGeom prst="rect">
            <a:avLst/>
          </a:prstGeom>
        </p:spPr>
        <p:txBody>
          <a:bodyPr/>
          <a:lstStyle>
            <a:lvl1pPr>
              <a:defRPr>
                <a:latin typeface="Helvetica" pitchFamily="2" charset="0"/>
              </a:defRPr>
            </a:lvl1pPr>
          </a:lstStyle>
          <a:p>
            <a:fld id="{86CB4B4D-7CA3-9044-876B-883B54F8677D}" type="slidenum">
              <a:rPr lang="nl-NL" smtClean="0"/>
              <a:pPr/>
              <a:t>‹nr.›</a:t>
            </a:fld>
            <a:endParaRPr lang="nl-NL" dirty="0"/>
          </a:p>
        </p:txBody>
      </p:sp>
      <p:sp>
        <p:nvSpPr>
          <p:cNvPr id="4" name="Alcohol iStock-892539332.png">
            <a:extLst>
              <a:ext uri="{FF2B5EF4-FFF2-40B4-BE49-F238E27FC236}">
                <a16:creationId xmlns:a16="http://schemas.microsoft.com/office/drawing/2014/main" id="{AB6E4894-AD64-5EDF-B362-7BBC753142D5}"/>
              </a:ext>
            </a:extLst>
          </p:cNvPr>
          <p:cNvSpPr>
            <a:spLocks noGrp="1"/>
          </p:cNvSpPr>
          <p:nvPr>
            <p:ph type="pic" idx="23"/>
          </p:nvPr>
        </p:nvSpPr>
        <p:spPr>
          <a:xfrm>
            <a:off x="0" y="0"/>
            <a:ext cx="10312608" cy="13715999"/>
          </a:xfrm>
          <a:prstGeom prst="rect">
            <a:avLst/>
          </a:prstGeom>
        </p:spPr>
        <p:txBody>
          <a:bodyPr lIns="91439" tIns="45719" rIns="91439" bIns="45719" numCol="1" spcCol="38100">
            <a:noAutofit/>
          </a:bodyPr>
          <a:lstStyle/>
          <a:p>
            <a:endParaRPr/>
          </a:p>
        </p:txBody>
      </p:sp>
    </p:spTree>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1_Bullets copy">
    <p:spTree>
      <p:nvGrpSpPr>
        <p:cNvPr id="1" name=""/>
        <p:cNvGrpSpPr/>
        <p:nvPr/>
      </p:nvGrpSpPr>
      <p:grpSpPr>
        <a:xfrm>
          <a:off x="0" y="0"/>
          <a:ext cx="0" cy="0"/>
          <a:chOff x="0" y="0"/>
          <a:chExt cx="0" cy="0"/>
        </a:xfrm>
      </p:grpSpPr>
      <p:grpSp>
        <p:nvGrpSpPr>
          <p:cNvPr id="28" name="Group"/>
          <p:cNvGrpSpPr/>
          <p:nvPr/>
        </p:nvGrpSpPr>
        <p:grpSpPr>
          <a:xfrm>
            <a:off x="638924" y="1873231"/>
            <a:ext cx="12775991" cy="11289809"/>
            <a:chOff x="0" y="0"/>
            <a:chExt cx="12775989" cy="11289807"/>
          </a:xfrm>
        </p:grpSpPr>
        <p:pic>
          <p:nvPicPr>
            <p:cNvPr id="26" name="Vorm_half2.png" descr="Vorm_half2.png"/>
            <p:cNvPicPr>
              <a:picLocks noChangeAspect="1"/>
            </p:cNvPicPr>
            <p:nvPr/>
          </p:nvPicPr>
          <p:blipFill>
            <a:blip r:embed="rId2"/>
            <a:stretch>
              <a:fillRect/>
            </a:stretch>
          </p:blipFill>
          <p:spPr>
            <a:xfrm>
              <a:off x="0" y="22260"/>
              <a:ext cx="12775990" cy="11267548"/>
            </a:xfrm>
            <a:prstGeom prst="rect">
              <a:avLst/>
            </a:prstGeom>
            <a:ln w="12700" cap="flat">
              <a:noFill/>
              <a:miter lim="400000"/>
            </a:ln>
            <a:effectLst/>
          </p:spPr>
        </p:pic>
        <p:pic>
          <p:nvPicPr>
            <p:cNvPr id="27" name="tab_half.png" descr="tab_half.png"/>
            <p:cNvPicPr>
              <a:picLocks noChangeAspect="1"/>
            </p:cNvPicPr>
            <p:nvPr/>
          </p:nvPicPr>
          <p:blipFill>
            <a:blip r:embed="rId3"/>
            <a:srcRect b="85109"/>
            <a:stretch>
              <a:fillRect/>
            </a:stretch>
          </p:blipFill>
          <p:spPr>
            <a:xfrm>
              <a:off x="6871" y="0"/>
              <a:ext cx="12762247" cy="1672581"/>
            </a:xfrm>
            <a:prstGeom prst="rect">
              <a:avLst/>
            </a:prstGeom>
            <a:ln w="12700" cap="flat">
              <a:noFill/>
              <a:miter lim="400000"/>
            </a:ln>
            <a:effectLst/>
          </p:spPr>
        </p:pic>
      </p:grpSp>
      <p:sp>
        <p:nvSpPr>
          <p:cNvPr id="29" name="Body Level One…"/>
          <p:cNvSpPr txBox="1">
            <a:spLocks noGrp="1"/>
          </p:cNvSpPr>
          <p:nvPr>
            <p:ph type="body" sz="half" idx="1" hasCustomPrompt="1"/>
          </p:nvPr>
        </p:nvSpPr>
        <p:spPr>
          <a:xfrm>
            <a:off x="1295400" y="4290178"/>
            <a:ext cx="11412240" cy="7137401"/>
          </a:xfrm>
          <a:prstGeom prst="rect">
            <a:avLst/>
          </a:prstGeom>
        </p:spPr>
        <p:txBody>
          <a:bodyPr numCol="1" spcCol="38100"/>
          <a:lstStyle/>
          <a:p>
            <a:r>
              <a:t>Slide bullet text</a:t>
            </a:r>
          </a:p>
          <a:p>
            <a:pPr lvl="1"/>
            <a:endParaRPr/>
          </a:p>
          <a:p>
            <a:pPr lvl="2"/>
            <a:endParaRPr/>
          </a:p>
          <a:p>
            <a:pPr lvl="3"/>
            <a:endParaRPr/>
          </a:p>
          <a:p>
            <a:pPr lvl="4"/>
            <a:endParaRPr/>
          </a:p>
        </p:txBody>
      </p:sp>
      <p:pic>
        <p:nvPicPr>
          <p:cNvPr id="30" name="ROVZH-2303 LOGO #IMPACT_RGB.png" descr="ROVZH-2303 LOGO #IMPACT_RGB.png"/>
          <p:cNvPicPr>
            <a:picLocks noChangeAspect="1"/>
          </p:cNvPicPr>
          <p:nvPr/>
        </p:nvPicPr>
        <p:blipFill>
          <a:blip r:embed="rId4"/>
          <a:stretch>
            <a:fillRect/>
          </a:stretch>
        </p:blipFill>
        <p:spPr>
          <a:xfrm>
            <a:off x="1295400" y="646951"/>
            <a:ext cx="2357598" cy="632050"/>
          </a:xfrm>
          <a:prstGeom prst="rect">
            <a:avLst/>
          </a:prstGeom>
          <a:ln w="12700">
            <a:miter lim="400000"/>
          </a:ln>
        </p:spPr>
      </p:pic>
      <p:sp>
        <p:nvSpPr>
          <p:cNvPr id="31" name="logosvg.svg"/>
          <p:cNvSpPr>
            <a:spLocks noGrp="1"/>
          </p:cNvSpPr>
          <p:nvPr>
            <p:ph type="pic" sz="quarter" idx="21"/>
          </p:nvPr>
        </p:nvSpPr>
        <p:spPr>
          <a:xfrm>
            <a:off x="10566852" y="491838"/>
            <a:ext cx="3047059" cy="836079"/>
          </a:xfrm>
          <a:prstGeom prst="rect">
            <a:avLst/>
          </a:prstGeom>
        </p:spPr>
        <p:txBody>
          <a:bodyPr lIns="91439" tIns="45719" rIns="91439" bIns="45719" numCol="1" spcCol="38100">
            <a:noAutofit/>
          </a:bodyPr>
          <a:lstStyle/>
          <a:p>
            <a:endParaRPr/>
          </a:p>
        </p:txBody>
      </p:sp>
      <p:sp>
        <p:nvSpPr>
          <p:cNvPr id="32" name="Slide Title"/>
          <p:cNvSpPr txBox="1">
            <a:spLocks noGrp="1"/>
          </p:cNvSpPr>
          <p:nvPr>
            <p:ph type="body" sz="quarter" idx="22" hasCustomPrompt="1"/>
          </p:nvPr>
        </p:nvSpPr>
        <p:spPr>
          <a:xfrm>
            <a:off x="1295400" y="2442603"/>
            <a:ext cx="11455400" cy="1778386"/>
          </a:xfrm>
          <a:prstGeom prst="rect">
            <a:avLst/>
          </a:prstGeom>
        </p:spPr>
        <p:txBody>
          <a:bodyPr numCol="1" spcCol="38100"/>
          <a:lstStyle>
            <a:lvl1pPr>
              <a:lnSpc>
                <a:spcPct val="80000"/>
              </a:lnSpc>
              <a:spcBef>
                <a:spcPts val="0"/>
              </a:spcBef>
              <a:defRPr sz="5500" b="1"/>
            </a:lvl1pPr>
          </a:lstStyle>
          <a:p>
            <a:r>
              <a:rPr dirty="0"/>
              <a:t>Slide Title</a:t>
            </a:r>
          </a:p>
        </p:txBody>
      </p:sp>
      <p:sp>
        <p:nvSpPr>
          <p:cNvPr id="33" name="Alcohol iStock-892539332.png"/>
          <p:cNvSpPr>
            <a:spLocks noGrp="1"/>
          </p:cNvSpPr>
          <p:nvPr>
            <p:ph type="pic" idx="23"/>
          </p:nvPr>
        </p:nvSpPr>
        <p:spPr>
          <a:xfrm>
            <a:off x="14071393" y="0"/>
            <a:ext cx="10312608" cy="13715999"/>
          </a:xfrm>
          <a:prstGeom prst="rect">
            <a:avLst/>
          </a:prstGeom>
        </p:spPr>
        <p:txBody>
          <a:bodyPr lIns="91439" tIns="45719" rIns="91439" bIns="45719" numCol="1" spcCol="38100">
            <a:noAutofit/>
          </a:bodyPr>
          <a:lstStyle/>
          <a:p>
            <a:endParaRPr/>
          </a:p>
        </p:txBody>
      </p:sp>
      <p:sp>
        <p:nvSpPr>
          <p:cNvPr id="34" name="Slide Number"/>
          <p:cNvSpPr txBox="1">
            <a:spLocks noGrp="1"/>
          </p:cNvSpPr>
          <p:nvPr>
            <p:ph type="sldNum" sz="quarter" idx="2"/>
          </p:nvPr>
        </p:nvSpPr>
        <p:spPr>
          <a:xfrm>
            <a:off x="23559939" y="13052405"/>
            <a:ext cx="361189" cy="332741"/>
          </a:xfrm>
          <a:prstGeom prst="rect">
            <a:avLst/>
          </a:prstGeom>
        </p:spPr>
        <p:txBody>
          <a:bodyPr/>
          <a:lstStyle/>
          <a:p>
            <a:fld id="{86CB4B4D-7CA3-9044-876B-883B54F8677D}" type="slidenum">
              <a:t>‹nr.›</a:t>
            </a:fld>
            <a:endParaRPr dirty="0"/>
          </a:p>
        </p:txBody>
      </p:sp>
    </p:spTree>
    <p:extLst>
      <p:ext uri="{BB962C8B-B14F-4D97-AF65-F5344CB8AC3E}">
        <p14:creationId xmlns:p14="http://schemas.microsoft.com/office/powerpoint/2010/main" val="2434474505"/>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ullets copy 2">
    <p:spTree>
      <p:nvGrpSpPr>
        <p:cNvPr id="1" name=""/>
        <p:cNvGrpSpPr/>
        <p:nvPr/>
      </p:nvGrpSpPr>
      <p:grpSpPr>
        <a:xfrm>
          <a:off x="0" y="0"/>
          <a:ext cx="0" cy="0"/>
          <a:chOff x="0" y="0"/>
          <a:chExt cx="0" cy="0"/>
        </a:xfrm>
      </p:grpSpPr>
      <p:pic>
        <p:nvPicPr>
          <p:cNvPr id="41" name="tab_half.png" descr="tab_half.png"/>
          <p:cNvPicPr>
            <a:picLocks noChangeAspect="1"/>
          </p:cNvPicPr>
          <p:nvPr/>
        </p:nvPicPr>
        <p:blipFill>
          <a:blip r:embed="rId2"/>
          <a:stretch>
            <a:fillRect/>
          </a:stretch>
        </p:blipFill>
        <p:spPr>
          <a:xfrm>
            <a:off x="645796" y="1873231"/>
            <a:ext cx="12762247" cy="11232903"/>
          </a:xfrm>
          <a:prstGeom prst="rect">
            <a:avLst/>
          </a:prstGeom>
          <a:ln w="12700">
            <a:miter lim="400000"/>
          </a:ln>
        </p:spPr>
      </p:pic>
      <p:sp>
        <p:nvSpPr>
          <p:cNvPr id="42" name="Body Level One…"/>
          <p:cNvSpPr txBox="1">
            <a:spLocks noGrp="1"/>
          </p:cNvSpPr>
          <p:nvPr>
            <p:ph type="body" sz="half" idx="1" hasCustomPrompt="1"/>
          </p:nvPr>
        </p:nvSpPr>
        <p:spPr>
          <a:xfrm>
            <a:off x="1295400" y="4290178"/>
            <a:ext cx="11412240" cy="7137401"/>
          </a:xfrm>
          <a:prstGeom prst="rect">
            <a:avLst/>
          </a:prstGeom>
        </p:spPr>
        <p:txBody>
          <a:bodyPr numCol="1" spcCol="38100"/>
          <a:lstStyle>
            <a:lvl1pPr marL="635000" indent="-635000">
              <a:buSzPct val="130000"/>
              <a:buChar char="•"/>
              <a:defRPr/>
            </a:lvl1pPr>
            <a:lvl2pPr marL="457200" indent="0">
              <a:buSzPct val="100000"/>
              <a:buChar char="•"/>
            </a:lvl2pPr>
            <a:lvl3pPr marL="914400" indent="0">
              <a:buSzPct val="100000"/>
              <a:buChar char="•"/>
            </a:lvl3pPr>
            <a:lvl4pPr marL="1371600" indent="0">
              <a:buSzPct val="100000"/>
              <a:buChar char="•"/>
            </a:lvl4pPr>
            <a:lvl5pPr marL="1828800" indent="0">
              <a:buSzPct val="100000"/>
              <a:buChar char="•"/>
            </a:lvl5pPr>
          </a:lstStyle>
          <a:p>
            <a:r>
              <a:rPr dirty="0"/>
              <a:t>Slide bullet text</a:t>
            </a:r>
          </a:p>
          <a:p>
            <a:pPr lvl="1"/>
            <a:endParaRPr dirty="0"/>
          </a:p>
          <a:p>
            <a:pPr lvl="2"/>
            <a:endParaRPr dirty="0"/>
          </a:p>
          <a:p>
            <a:pPr lvl="3"/>
            <a:endParaRPr dirty="0"/>
          </a:p>
          <a:p>
            <a:pPr lvl="4"/>
            <a:endParaRPr dirty="0"/>
          </a:p>
        </p:txBody>
      </p:sp>
      <p:pic>
        <p:nvPicPr>
          <p:cNvPr id="43" name="ROVZH-2303 LOGO #IMPACT_RGB.png" descr="ROVZH-2303 LOGO #IMPACT_RGB.png"/>
          <p:cNvPicPr>
            <a:picLocks noChangeAspect="1"/>
          </p:cNvPicPr>
          <p:nvPr/>
        </p:nvPicPr>
        <p:blipFill>
          <a:blip r:embed="rId3"/>
          <a:stretch>
            <a:fillRect/>
          </a:stretch>
        </p:blipFill>
        <p:spPr>
          <a:xfrm>
            <a:off x="1295400" y="646951"/>
            <a:ext cx="2357598" cy="632050"/>
          </a:xfrm>
          <a:prstGeom prst="rect">
            <a:avLst/>
          </a:prstGeom>
          <a:ln w="12700">
            <a:miter lim="400000"/>
          </a:ln>
        </p:spPr>
      </p:pic>
      <p:sp>
        <p:nvSpPr>
          <p:cNvPr id="44" name="logosvg.svg"/>
          <p:cNvSpPr>
            <a:spLocks noGrp="1"/>
          </p:cNvSpPr>
          <p:nvPr>
            <p:ph type="pic" sz="quarter" idx="21"/>
          </p:nvPr>
        </p:nvSpPr>
        <p:spPr>
          <a:xfrm>
            <a:off x="4528790" y="491838"/>
            <a:ext cx="3047059" cy="836079"/>
          </a:xfrm>
          <a:prstGeom prst="rect">
            <a:avLst/>
          </a:prstGeom>
        </p:spPr>
        <p:txBody>
          <a:bodyPr lIns="91439" tIns="45719" rIns="91439" bIns="45719" numCol="1" spcCol="38100">
            <a:noAutofit/>
          </a:bodyPr>
          <a:lstStyle/>
          <a:p>
            <a:endParaRPr dirty="0"/>
          </a:p>
        </p:txBody>
      </p:sp>
      <p:sp>
        <p:nvSpPr>
          <p:cNvPr id="45" name="Slide Title"/>
          <p:cNvSpPr txBox="1">
            <a:spLocks noGrp="1"/>
          </p:cNvSpPr>
          <p:nvPr>
            <p:ph type="body" sz="quarter" idx="22" hasCustomPrompt="1"/>
          </p:nvPr>
        </p:nvSpPr>
        <p:spPr>
          <a:xfrm>
            <a:off x="1295400" y="2442603"/>
            <a:ext cx="6466781" cy="1778386"/>
          </a:xfrm>
          <a:prstGeom prst="rect">
            <a:avLst/>
          </a:prstGeom>
        </p:spPr>
        <p:txBody>
          <a:bodyPr numCol="1" spcCol="38100"/>
          <a:lstStyle>
            <a:lvl1pPr>
              <a:lnSpc>
                <a:spcPct val="80000"/>
              </a:lnSpc>
              <a:spcBef>
                <a:spcPts val="0"/>
              </a:spcBef>
              <a:defRPr sz="5500" b="1"/>
            </a:lvl1pPr>
          </a:lstStyle>
          <a:p>
            <a:r>
              <a:rPr dirty="0"/>
              <a:t>Slide Title</a:t>
            </a:r>
          </a:p>
        </p:txBody>
      </p:sp>
      <p:sp>
        <p:nvSpPr>
          <p:cNvPr id="47" name="Slide Number"/>
          <p:cNvSpPr txBox="1">
            <a:spLocks noGrp="1"/>
          </p:cNvSpPr>
          <p:nvPr>
            <p:ph type="sldNum" sz="quarter" idx="2"/>
          </p:nvPr>
        </p:nvSpPr>
        <p:spPr>
          <a:xfrm>
            <a:off x="23559939" y="13052405"/>
            <a:ext cx="361189" cy="332741"/>
          </a:xfrm>
          <a:prstGeom prst="rect">
            <a:avLst/>
          </a:prstGeom>
        </p:spPr>
        <p:txBody>
          <a:bodyPr/>
          <a:lstStyle/>
          <a:p>
            <a:fld id="{86CB4B4D-7CA3-9044-876B-883B54F8677D}" type="slidenum">
              <a:t>‹nr.›</a:t>
            </a:fld>
            <a:endParaRPr/>
          </a:p>
        </p:txBody>
      </p:sp>
      <p:sp>
        <p:nvSpPr>
          <p:cNvPr id="2" name="Alcohol iStock-892539332.png">
            <a:extLst>
              <a:ext uri="{FF2B5EF4-FFF2-40B4-BE49-F238E27FC236}">
                <a16:creationId xmlns:a16="http://schemas.microsoft.com/office/drawing/2014/main" id="{23D2FC95-C746-DEEA-8B43-DFFCEB227F51}"/>
              </a:ext>
            </a:extLst>
          </p:cNvPr>
          <p:cNvSpPr>
            <a:spLocks noGrp="1"/>
          </p:cNvSpPr>
          <p:nvPr>
            <p:ph type="pic" idx="23"/>
          </p:nvPr>
        </p:nvSpPr>
        <p:spPr>
          <a:xfrm>
            <a:off x="14071393" y="0"/>
            <a:ext cx="10312608" cy="13715999"/>
          </a:xfrm>
          <a:prstGeom prst="rect">
            <a:avLst/>
          </a:prstGeom>
        </p:spPr>
        <p:txBody>
          <a:bodyPr lIns="91439" tIns="45719" rIns="91439" bIns="45719" numCol="1" spcCol="38100">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54" name="Subtitle"/>
          <p:cNvSpPr txBox="1">
            <a:spLocks noGrp="1"/>
          </p:cNvSpPr>
          <p:nvPr>
            <p:ph type="body" sz="quarter" idx="21" hasCustomPrompt="1"/>
          </p:nvPr>
        </p:nvSpPr>
        <p:spPr>
          <a:xfrm>
            <a:off x="1295400" y="4290178"/>
            <a:ext cx="21869400" cy="694056"/>
          </a:xfrm>
          <a:prstGeom prst="rect">
            <a:avLst/>
          </a:prstGeom>
        </p:spPr>
        <p:txBody>
          <a:bodyPr numCol="1" spcCol="38100"/>
          <a:lstStyle>
            <a:lvl1pPr defTabSz="584200">
              <a:lnSpc>
                <a:spcPct val="100000"/>
              </a:lnSpc>
              <a:spcBef>
                <a:spcPts val="0"/>
              </a:spcBef>
              <a:defRPr sz="3500" b="1"/>
            </a:lvl1pPr>
          </a:lstStyle>
          <a:p>
            <a:r>
              <a:t>Subtitle</a:t>
            </a:r>
          </a:p>
        </p:txBody>
      </p:sp>
      <p:sp>
        <p:nvSpPr>
          <p:cNvPr id="55" name="Slide Title"/>
          <p:cNvSpPr txBox="1">
            <a:spLocks noGrp="1"/>
          </p:cNvSpPr>
          <p:nvPr>
            <p:ph type="body" sz="quarter" idx="22" hasCustomPrompt="1"/>
          </p:nvPr>
        </p:nvSpPr>
        <p:spPr>
          <a:xfrm>
            <a:off x="1295400" y="2442603"/>
            <a:ext cx="11506200" cy="1778386"/>
          </a:xfrm>
          <a:prstGeom prst="rect">
            <a:avLst/>
          </a:prstGeom>
        </p:spPr>
        <p:txBody>
          <a:bodyPr numCol="1" spcCol="38100"/>
          <a:lstStyle>
            <a:lvl1pPr>
              <a:lnSpc>
                <a:spcPct val="80000"/>
              </a:lnSpc>
              <a:spcBef>
                <a:spcPts val="0"/>
              </a:spcBef>
              <a:defRPr sz="5500" b="1"/>
            </a:lvl1pPr>
          </a:lstStyle>
          <a:p>
            <a:r>
              <a:rPr dirty="0"/>
              <a:t>Slide Title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‹nr.›</a:t>
            </a:fld>
            <a:endParaRPr dirty="0"/>
          </a:p>
        </p:txBody>
      </p:sp>
      <p:sp>
        <p:nvSpPr>
          <p:cNvPr id="2" name="logosvg.svg">
            <a:extLst>
              <a:ext uri="{FF2B5EF4-FFF2-40B4-BE49-F238E27FC236}">
                <a16:creationId xmlns:a16="http://schemas.microsoft.com/office/drawing/2014/main" id="{C8590F04-C2D6-B084-1E88-AD52E063A3B0}"/>
              </a:ext>
            </a:extLst>
          </p:cNvPr>
          <p:cNvSpPr>
            <a:spLocks noGrp="1"/>
          </p:cNvSpPr>
          <p:nvPr>
            <p:ph type="pic" sz="quarter" idx="23"/>
          </p:nvPr>
        </p:nvSpPr>
        <p:spPr>
          <a:xfrm>
            <a:off x="20511440" y="491838"/>
            <a:ext cx="3047059" cy="836079"/>
          </a:xfrm>
          <a:prstGeom prst="rect">
            <a:avLst/>
          </a:prstGeom>
        </p:spPr>
        <p:txBody>
          <a:bodyPr lIns="91439" tIns="45719" rIns="91439" bIns="45719" numCol="1" spcCol="38100">
            <a:noAutofit/>
          </a:bodyPr>
          <a:lstStyle/>
          <a:p>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EFEF9"/>
            </a:gs>
            <a:gs pos="100000">
              <a:srgbClr val="152D60"/>
            </a:gs>
          </a:gsLst>
          <a:lin ang="5400000" scaled="0"/>
        </a:gradFill>
        <a:effectLst/>
      </p:bgPr>
    </p:bg>
    <p:spTree>
      <p:nvGrpSpPr>
        <p:cNvPr id="1" name=""/>
        <p:cNvGrpSpPr/>
        <p:nvPr/>
      </p:nvGrpSpPr>
      <p:grpSpPr>
        <a:xfrm>
          <a:off x="0" y="0"/>
          <a:ext cx="0" cy="0"/>
          <a:chOff x="0" y="0"/>
          <a:chExt cx="0" cy="0"/>
        </a:xfrm>
      </p:grpSpPr>
      <p:pic>
        <p:nvPicPr>
          <p:cNvPr id="2" name="tab heel.png" descr="tab heel.png"/>
          <p:cNvPicPr>
            <a:picLocks noChangeAspect="1"/>
          </p:cNvPicPr>
          <p:nvPr/>
        </p:nvPicPr>
        <p:blipFill>
          <a:blip r:embed="rId7"/>
          <a:stretch>
            <a:fillRect/>
          </a:stretch>
        </p:blipFill>
        <p:spPr>
          <a:xfrm>
            <a:off x="649452" y="1881516"/>
            <a:ext cx="22958096" cy="11216333"/>
          </a:xfrm>
          <a:prstGeom prst="rect">
            <a:avLst/>
          </a:prstGeom>
          <a:ln w="12700">
            <a:miter lim="400000"/>
          </a:ln>
        </p:spPr>
      </p:pic>
      <p:pic>
        <p:nvPicPr>
          <p:cNvPr id="3" name="ROVZH-2303 LOGO #IMPACT_RGB.png" descr="ROVZH-2303 LOGO #IMPACT_RGB.png"/>
          <p:cNvPicPr>
            <a:picLocks noChangeAspect="1"/>
          </p:cNvPicPr>
          <p:nvPr/>
        </p:nvPicPr>
        <p:blipFill>
          <a:blip r:embed="rId8"/>
          <a:stretch>
            <a:fillRect/>
          </a:stretch>
        </p:blipFill>
        <p:spPr>
          <a:xfrm>
            <a:off x="1295400" y="646951"/>
            <a:ext cx="2357598" cy="632050"/>
          </a:xfrm>
          <a:prstGeom prst="rect">
            <a:avLst/>
          </a:prstGeom>
          <a:ln w="12700">
            <a:miter lim="400000"/>
          </a:ln>
        </p:spPr>
      </p:pic>
      <p:sp>
        <p:nvSpPr>
          <p:cNvPr id="4" name="Slide Title"/>
          <p:cNvSpPr txBox="1">
            <a:spLocks noGrp="1"/>
          </p:cNvSpPr>
          <p:nvPr>
            <p:ph type="title" hasCustomPrompt="1"/>
          </p:nvPr>
        </p:nvSpPr>
        <p:spPr>
          <a:xfrm>
            <a:off x="1295400" y="2455582"/>
            <a:ext cx="11645348" cy="177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rPr dirty="0"/>
              <a:t>Slide Title</a:t>
            </a:r>
          </a:p>
        </p:txBody>
      </p:sp>
      <p:sp>
        <p:nvSpPr>
          <p:cNvPr id="5" name="Body Level One…"/>
          <p:cNvSpPr txBox="1">
            <a:spLocks noGrp="1"/>
          </p:cNvSpPr>
          <p:nvPr>
            <p:ph type="body" idx="1" hasCustomPrompt="1"/>
          </p:nvPr>
        </p:nvSpPr>
        <p:spPr>
          <a:xfrm>
            <a:off x="1295400" y="5545859"/>
            <a:ext cx="21869400" cy="7011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3469">
            <a:normAutofit/>
          </a:bodyPr>
          <a:lstStyle/>
          <a:p>
            <a:r>
              <a:rPr dirty="0"/>
              <a:t>Slide text</a:t>
            </a:r>
          </a:p>
          <a:p>
            <a:pPr lvl="1"/>
            <a:endParaRPr dirty="0"/>
          </a:p>
          <a:p>
            <a:pPr lvl="2"/>
            <a:endParaRPr dirty="0"/>
          </a:p>
          <a:p>
            <a:pPr lvl="3"/>
            <a:endParaRPr dirty="0"/>
          </a:p>
          <a:p>
            <a:pPr lvl="4"/>
            <a:endParaRPr dirty="0"/>
          </a:p>
        </p:txBody>
      </p:sp>
      <p:sp>
        <p:nvSpPr>
          <p:cNvPr id="6" name="Slide Number"/>
          <p:cNvSpPr txBox="1">
            <a:spLocks noGrp="1"/>
          </p:cNvSpPr>
          <p:nvPr>
            <p:ph type="sldNum" sz="quarter" idx="2"/>
          </p:nvPr>
        </p:nvSpPr>
        <p:spPr>
          <a:xfrm>
            <a:off x="23476201" y="13003670"/>
            <a:ext cx="525785" cy="379591"/>
          </a:xfrm>
          <a:prstGeom prst="rect">
            <a:avLst/>
          </a:prstGeom>
          <a:ln w="12700">
            <a:miter lim="400000"/>
          </a:ln>
        </p:spPr>
        <p:txBody>
          <a:bodyPr wrap="none" lIns="50800" tIns="50800" rIns="50800" bIns="50800" anchor="b">
            <a:spAutoFit/>
          </a:bodyPr>
          <a:lstStyle>
            <a:lvl1pPr algn="ctr" defTabSz="3428914">
              <a:lnSpc>
                <a:spcPct val="100000"/>
              </a:lnSpc>
              <a:spcBef>
                <a:spcPts val="0"/>
              </a:spcBef>
              <a:defRPr sz="1800">
                <a:solidFill>
                  <a:srgbClr val="000000"/>
                </a:solidFill>
                <a:latin typeface="Helvetica" pitchFamily="2" charset="0"/>
                <a:ea typeface="Helvetica" pitchFamily="2" charset="0"/>
                <a:cs typeface="Helvetica" pitchFamily="2" charset="0"/>
                <a:sym typeface="Graphik"/>
              </a:defRPr>
            </a:lvl1pPr>
          </a:lstStyle>
          <a:p>
            <a:fld id="{86CB4B4D-7CA3-9044-876B-883B54F8677D}" type="slidenum">
              <a:rPr lang="nl-NL" smtClean="0"/>
              <a:pPr/>
              <a:t>‹nr.›</a:t>
            </a:fld>
            <a:endParaRPr lang="nl-N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1" r:id="rId4"/>
    <p:sldLayoutId id="2147483652" r:id="rId5"/>
  </p:sldLayoutIdLst>
  <p:transition spd="med"/>
  <p:txStyles>
    <p:titleStyle>
      <a:lvl1pPr marL="0" marR="0" indent="0" algn="l" defTabSz="584200" rtl="0" latinLnBrk="0">
        <a:lnSpc>
          <a:spcPct val="80000"/>
        </a:lnSpc>
        <a:spcBef>
          <a:spcPts val="0"/>
        </a:spcBef>
        <a:spcAft>
          <a:spcPts val="0"/>
        </a:spcAft>
        <a:buClrTx/>
        <a:buSzTx/>
        <a:buFontTx/>
        <a:buNone/>
        <a:tabLst/>
        <a:defRPr sz="5500" b="1" i="0" u="none" strike="noStrike" cap="none" spc="0" baseline="0">
          <a:solidFill>
            <a:srgbClr val="152D60"/>
          </a:solidFill>
          <a:uFillTx/>
          <a:latin typeface="+mn-lt"/>
          <a:ea typeface="+mn-ea"/>
          <a:cs typeface="+mn-cs"/>
          <a:sym typeface="Helvetica"/>
        </a:defRPr>
      </a:lvl1pPr>
      <a:lvl2pPr marL="0" marR="0" indent="457200" algn="l" defTabSz="584200" rtl="0" latinLnBrk="0">
        <a:lnSpc>
          <a:spcPct val="80000"/>
        </a:lnSpc>
        <a:spcBef>
          <a:spcPts val="0"/>
        </a:spcBef>
        <a:spcAft>
          <a:spcPts val="0"/>
        </a:spcAft>
        <a:buClrTx/>
        <a:buSzTx/>
        <a:buFontTx/>
        <a:buNone/>
        <a:tabLst/>
        <a:defRPr sz="5500" b="1" i="0" u="none" strike="noStrike" cap="none" spc="0" baseline="0">
          <a:solidFill>
            <a:srgbClr val="152D60"/>
          </a:solidFill>
          <a:uFillTx/>
          <a:latin typeface="+mn-lt"/>
          <a:ea typeface="+mn-ea"/>
          <a:cs typeface="+mn-cs"/>
          <a:sym typeface="Helvetica"/>
        </a:defRPr>
      </a:lvl2pPr>
      <a:lvl3pPr marL="0" marR="0" indent="914400" algn="l" defTabSz="584200" rtl="0" latinLnBrk="0">
        <a:lnSpc>
          <a:spcPct val="80000"/>
        </a:lnSpc>
        <a:spcBef>
          <a:spcPts val="0"/>
        </a:spcBef>
        <a:spcAft>
          <a:spcPts val="0"/>
        </a:spcAft>
        <a:buClrTx/>
        <a:buSzTx/>
        <a:buFontTx/>
        <a:buNone/>
        <a:tabLst/>
        <a:defRPr sz="5500" b="1" i="0" u="none" strike="noStrike" cap="none" spc="0" baseline="0">
          <a:solidFill>
            <a:srgbClr val="152D60"/>
          </a:solidFill>
          <a:uFillTx/>
          <a:latin typeface="+mn-lt"/>
          <a:ea typeface="+mn-ea"/>
          <a:cs typeface="+mn-cs"/>
          <a:sym typeface="Helvetica"/>
        </a:defRPr>
      </a:lvl3pPr>
      <a:lvl4pPr marL="0" marR="0" indent="1371600" algn="l" defTabSz="584200" rtl="0" latinLnBrk="0">
        <a:lnSpc>
          <a:spcPct val="80000"/>
        </a:lnSpc>
        <a:spcBef>
          <a:spcPts val="0"/>
        </a:spcBef>
        <a:spcAft>
          <a:spcPts val="0"/>
        </a:spcAft>
        <a:buClrTx/>
        <a:buSzTx/>
        <a:buFontTx/>
        <a:buNone/>
        <a:tabLst/>
        <a:defRPr sz="5500" b="1" i="0" u="none" strike="noStrike" cap="none" spc="0" baseline="0">
          <a:solidFill>
            <a:srgbClr val="152D60"/>
          </a:solidFill>
          <a:uFillTx/>
          <a:latin typeface="+mn-lt"/>
          <a:ea typeface="+mn-ea"/>
          <a:cs typeface="+mn-cs"/>
          <a:sym typeface="Helvetica"/>
        </a:defRPr>
      </a:lvl4pPr>
      <a:lvl5pPr marL="0" marR="0" indent="1828800" algn="l" defTabSz="584200" rtl="0" latinLnBrk="0">
        <a:lnSpc>
          <a:spcPct val="80000"/>
        </a:lnSpc>
        <a:spcBef>
          <a:spcPts val="0"/>
        </a:spcBef>
        <a:spcAft>
          <a:spcPts val="0"/>
        </a:spcAft>
        <a:buClrTx/>
        <a:buSzTx/>
        <a:buFontTx/>
        <a:buNone/>
        <a:tabLst/>
        <a:defRPr sz="5500" b="1" i="0" u="none" strike="noStrike" cap="none" spc="0" baseline="0">
          <a:solidFill>
            <a:srgbClr val="152D60"/>
          </a:solidFill>
          <a:uFillTx/>
          <a:latin typeface="+mn-lt"/>
          <a:ea typeface="+mn-ea"/>
          <a:cs typeface="+mn-cs"/>
          <a:sym typeface="Helvetica"/>
        </a:defRPr>
      </a:lvl5pPr>
      <a:lvl6pPr marL="0" marR="0" indent="2286000" algn="l" defTabSz="584200" rtl="0" latinLnBrk="0">
        <a:lnSpc>
          <a:spcPct val="80000"/>
        </a:lnSpc>
        <a:spcBef>
          <a:spcPts val="0"/>
        </a:spcBef>
        <a:spcAft>
          <a:spcPts val="0"/>
        </a:spcAft>
        <a:buClrTx/>
        <a:buSzTx/>
        <a:buFontTx/>
        <a:buNone/>
        <a:tabLst/>
        <a:defRPr sz="5500" b="1" i="0" u="none" strike="noStrike" cap="none" spc="0" baseline="0">
          <a:solidFill>
            <a:srgbClr val="152D60"/>
          </a:solidFill>
          <a:uFillTx/>
          <a:latin typeface="+mn-lt"/>
          <a:ea typeface="+mn-ea"/>
          <a:cs typeface="+mn-cs"/>
          <a:sym typeface="Helvetica"/>
        </a:defRPr>
      </a:lvl6pPr>
      <a:lvl7pPr marL="0" marR="0" indent="2743200" algn="l" defTabSz="584200" rtl="0" latinLnBrk="0">
        <a:lnSpc>
          <a:spcPct val="80000"/>
        </a:lnSpc>
        <a:spcBef>
          <a:spcPts val="0"/>
        </a:spcBef>
        <a:spcAft>
          <a:spcPts val="0"/>
        </a:spcAft>
        <a:buClrTx/>
        <a:buSzTx/>
        <a:buFontTx/>
        <a:buNone/>
        <a:tabLst/>
        <a:defRPr sz="5500" b="1" i="0" u="none" strike="noStrike" cap="none" spc="0" baseline="0">
          <a:solidFill>
            <a:srgbClr val="152D60"/>
          </a:solidFill>
          <a:uFillTx/>
          <a:latin typeface="+mn-lt"/>
          <a:ea typeface="+mn-ea"/>
          <a:cs typeface="+mn-cs"/>
          <a:sym typeface="Helvetica"/>
        </a:defRPr>
      </a:lvl7pPr>
      <a:lvl8pPr marL="0" marR="0" indent="3200400" algn="l" defTabSz="584200" rtl="0" latinLnBrk="0">
        <a:lnSpc>
          <a:spcPct val="80000"/>
        </a:lnSpc>
        <a:spcBef>
          <a:spcPts val="0"/>
        </a:spcBef>
        <a:spcAft>
          <a:spcPts val="0"/>
        </a:spcAft>
        <a:buClrTx/>
        <a:buSzTx/>
        <a:buFontTx/>
        <a:buNone/>
        <a:tabLst/>
        <a:defRPr sz="5500" b="1" i="0" u="none" strike="noStrike" cap="none" spc="0" baseline="0">
          <a:solidFill>
            <a:srgbClr val="152D60"/>
          </a:solidFill>
          <a:uFillTx/>
          <a:latin typeface="+mn-lt"/>
          <a:ea typeface="+mn-ea"/>
          <a:cs typeface="+mn-cs"/>
          <a:sym typeface="Helvetica"/>
        </a:defRPr>
      </a:lvl8pPr>
      <a:lvl9pPr marL="0" marR="0" indent="3657600" algn="l" defTabSz="584200" rtl="0" latinLnBrk="0">
        <a:lnSpc>
          <a:spcPct val="80000"/>
        </a:lnSpc>
        <a:spcBef>
          <a:spcPts val="0"/>
        </a:spcBef>
        <a:spcAft>
          <a:spcPts val="0"/>
        </a:spcAft>
        <a:buClrTx/>
        <a:buSzTx/>
        <a:buFontTx/>
        <a:buNone/>
        <a:tabLst/>
        <a:defRPr sz="5500" b="1" i="0" u="none" strike="noStrike" cap="none" spc="0" baseline="0">
          <a:solidFill>
            <a:srgbClr val="152D60"/>
          </a:solidFill>
          <a:uFillTx/>
          <a:latin typeface="+mn-lt"/>
          <a:ea typeface="+mn-ea"/>
          <a:cs typeface="+mn-cs"/>
          <a:sym typeface="Helvetica"/>
        </a:defRPr>
      </a:lvl9pPr>
    </p:titleStyle>
    <p:bodyStyle>
      <a:lvl1pPr marL="0" marR="0" indent="0" algn="l" defTabSz="584200" rtl="0" latinLnBrk="0">
        <a:lnSpc>
          <a:spcPct val="120000"/>
        </a:lnSpc>
        <a:spcBef>
          <a:spcPts val="3300"/>
        </a:spcBef>
        <a:spcAft>
          <a:spcPts val="0"/>
        </a:spcAft>
        <a:buClrTx/>
        <a:buSzTx/>
        <a:buFontTx/>
        <a:buNone/>
        <a:tabLst/>
        <a:defRPr sz="4000" b="0" i="0" u="none" strike="noStrike" cap="none" spc="0" baseline="0">
          <a:solidFill>
            <a:srgbClr val="152D60"/>
          </a:solidFill>
          <a:uFillTx/>
          <a:latin typeface="+mn-lt"/>
          <a:ea typeface="+mn-ea"/>
          <a:cs typeface="+mn-cs"/>
          <a:sym typeface="Helvetica"/>
        </a:defRPr>
      </a:lvl1pPr>
      <a:lvl2pPr marL="0" marR="0" indent="457200" algn="l" defTabSz="584200" rtl="0" latinLnBrk="0">
        <a:lnSpc>
          <a:spcPct val="120000"/>
        </a:lnSpc>
        <a:spcBef>
          <a:spcPts val="3300"/>
        </a:spcBef>
        <a:spcAft>
          <a:spcPts val="0"/>
        </a:spcAft>
        <a:buClrTx/>
        <a:buSzTx/>
        <a:buFontTx/>
        <a:buNone/>
        <a:tabLst/>
        <a:defRPr sz="4000" b="0" i="0" u="none" strike="noStrike" cap="none" spc="0" baseline="0">
          <a:solidFill>
            <a:srgbClr val="152D60"/>
          </a:solidFill>
          <a:uFillTx/>
          <a:latin typeface="+mn-lt"/>
          <a:ea typeface="+mn-ea"/>
          <a:cs typeface="+mn-cs"/>
          <a:sym typeface="Helvetica"/>
        </a:defRPr>
      </a:lvl2pPr>
      <a:lvl3pPr marL="0" marR="0" indent="914400" algn="l" defTabSz="584200" rtl="0" latinLnBrk="0">
        <a:lnSpc>
          <a:spcPct val="120000"/>
        </a:lnSpc>
        <a:spcBef>
          <a:spcPts val="3300"/>
        </a:spcBef>
        <a:spcAft>
          <a:spcPts val="0"/>
        </a:spcAft>
        <a:buClrTx/>
        <a:buSzTx/>
        <a:buFontTx/>
        <a:buNone/>
        <a:tabLst/>
        <a:defRPr sz="4000" b="0" i="0" u="none" strike="noStrike" cap="none" spc="0" baseline="0">
          <a:solidFill>
            <a:srgbClr val="152D60"/>
          </a:solidFill>
          <a:uFillTx/>
          <a:latin typeface="+mn-lt"/>
          <a:ea typeface="+mn-ea"/>
          <a:cs typeface="+mn-cs"/>
          <a:sym typeface="Helvetica"/>
        </a:defRPr>
      </a:lvl3pPr>
      <a:lvl4pPr marL="0" marR="0" indent="1371600" algn="l" defTabSz="584200" rtl="0" latinLnBrk="0">
        <a:lnSpc>
          <a:spcPct val="120000"/>
        </a:lnSpc>
        <a:spcBef>
          <a:spcPts val="3300"/>
        </a:spcBef>
        <a:spcAft>
          <a:spcPts val="0"/>
        </a:spcAft>
        <a:buClrTx/>
        <a:buSzTx/>
        <a:buFontTx/>
        <a:buNone/>
        <a:tabLst/>
        <a:defRPr sz="4000" b="0" i="0" u="none" strike="noStrike" cap="none" spc="0" baseline="0">
          <a:solidFill>
            <a:srgbClr val="152D60"/>
          </a:solidFill>
          <a:uFillTx/>
          <a:latin typeface="+mn-lt"/>
          <a:ea typeface="+mn-ea"/>
          <a:cs typeface="+mn-cs"/>
          <a:sym typeface="Helvetica"/>
        </a:defRPr>
      </a:lvl4pPr>
      <a:lvl5pPr marL="0" marR="0" indent="1828800" algn="l" defTabSz="584200" rtl="0" latinLnBrk="0">
        <a:lnSpc>
          <a:spcPct val="120000"/>
        </a:lnSpc>
        <a:spcBef>
          <a:spcPts val="3300"/>
        </a:spcBef>
        <a:spcAft>
          <a:spcPts val="0"/>
        </a:spcAft>
        <a:buClrTx/>
        <a:buSzTx/>
        <a:buFontTx/>
        <a:buNone/>
        <a:tabLst/>
        <a:defRPr sz="4000" b="0" i="0" u="none" strike="noStrike" cap="none" spc="0" baseline="0">
          <a:solidFill>
            <a:srgbClr val="152D60"/>
          </a:solidFill>
          <a:uFillTx/>
          <a:latin typeface="+mn-lt"/>
          <a:ea typeface="+mn-ea"/>
          <a:cs typeface="+mn-cs"/>
          <a:sym typeface="Helvetica"/>
        </a:defRPr>
      </a:lvl5pPr>
      <a:lvl6pPr marL="0" marR="0" indent="2286000" algn="l" defTabSz="584200" rtl="0" latinLnBrk="0">
        <a:lnSpc>
          <a:spcPct val="120000"/>
        </a:lnSpc>
        <a:spcBef>
          <a:spcPts val="3300"/>
        </a:spcBef>
        <a:spcAft>
          <a:spcPts val="0"/>
        </a:spcAft>
        <a:buClrTx/>
        <a:buSzTx/>
        <a:buFontTx/>
        <a:buNone/>
        <a:tabLst/>
        <a:defRPr sz="4000" b="0" i="0" u="none" strike="noStrike" cap="none" spc="0" baseline="0">
          <a:solidFill>
            <a:srgbClr val="152D60"/>
          </a:solidFill>
          <a:uFillTx/>
          <a:latin typeface="+mn-lt"/>
          <a:ea typeface="+mn-ea"/>
          <a:cs typeface="+mn-cs"/>
          <a:sym typeface="Helvetica"/>
        </a:defRPr>
      </a:lvl6pPr>
      <a:lvl7pPr marL="0" marR="0" indent="2743200" algn="l" defTabSz="584200" rtl="0" latinLnBrk="0">
        <a:lnSpc>
          <a:spcPct val="120000"/>
        </a:lnSpc>
        <a:spcBef>
          <a:spcPts val="3300"/>
        </a:spcBef>
        <a:spcAft>
          <a:spcPts val="0"/>
        </a:spcAft>
        <a:buClrTx/>
        <a:buSzTx/>
        <a:buFontTx/>
        <a:buNone/>
        <a:tabLst/>
        <a:defRPr sz="4000" b="0" i="0" u="none" strike="noStrike" cap="none" spc="0" baseline="0">
          <a:solidFill>
            <a:srgbClr val="152D60"/>
          </a:solidFill>
          <a:uFillTx/>
          <a:latin typeface="+mn-lt"/>
          <a:ea typeface="+mn-ea"/>
          <a:cs typeface="+mn-cs"/>
          <a:sym typeface="Helvetica"/>
        </a:defRPr>
      </a:lvl7pPr>
      <a:lvl8pPr marL="0" marR="0" indent="3200400" algn="l" defTabSz="584200" rtl="0" latinLnBrk="0">
        <a:lnSpc>
          <a:spcPct val="120000"/>
        </a:lnSpc>
        <a:spcBef>
          <a:spcPts val="3300"/>
        </a:spcBef>
        <a:spcAft>
          <a:spcPts val="0"/>
        </a:spcAft>
        <a:buClrTx/>
        <a:buSzTx/>
        <a:buFontTx/>
        <a:buNone/>
        <a:tabLst/>
        <a:defRPr sz="4000" b="0" i="0" u="none" strike="noStrike" cap="none" spc="0" baseline="0">
          <a:solidFill>
            <a:srgbClr val="152D60"/>
          </a:solidFill>
          <a:uFillTx/>
          <a:latin typeface="+mn-lt"/>
          <a:ea typeface="+mn-ea"/>
          <a:cs typeface="+mn-cs"/>
          <a:sym typeface="Helvetica"/>
        </a:defRPr>
      </a:lvl8pPr>
      <a:lvl9pPr marL="0" marR="0" indent="3657600" algn="l" defTabSz="584200" rtl="0" latinLnBrk="0">
        <a:lnSpc>
          <a:spcPct val="120000"/>
        </a:lnSpc>
        <a:spcBef>
          <a:spcPts val="3300"/>
        </a:spcBef>
        <a:spcAft>
          <a:spcPts val="0"/>
        </a:spcAft>
        <a:buClrTx/>
        <a:buSzTx/>
        <a:buFontTx/>
        <a:buNone/>
        <a:tabLst/>
        <a:defRPr sz="4000" b="0" i="0" u="none" strike="noStrike" cap="none" spc="0" baseline="0">
          <a:solidFill>
            <a:srgbClr val="152D60"/>
          </a:solidFill>
          <a:uFillTx/>
          <a:latin typeface="+mn-lt"/>
          <a:ea typeface="+mn-ea"/>
          <a:cs typeface="+mn-cs"/>
          <a:sym typeface="Helvetica"/>
        </a:defRPr>
      </a:lvl9pPr>
    </p:bodyStyle>
    <p:otherStyle>
      <a:lvl1pPr marL="0" marR="0" indent="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1pPr>
      <a:lvl2pPr marL="0" marR="0" indent="4572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2pPr>
      <a:lvl3pPr marL="0" marR="0" indent="9144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3pPr>
      <a:lvl4pPr marL="0" marR="0" indent="13716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4pPr>
      <a:lvl5pPr marL="0" marR="0" indent="18288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5pPr>
      <a:lvl6pPr marL="0" marR="0" indent="22860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6pPr>
      <a:lvl7pPr marL="0" marR="0" indent="27432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7pPr>
      <a:lvl8pPr marL="0" marR="0" indent="32004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8pPr>
      <a:lvl9pPr marL="0" marR="0" indent="3657600" algn="ctr" defTabSz="3428914"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raphik"/>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797">
              <a:srgbClr val="8EFEF9"/>
            </a:gs>
            <a:gs pos="61283">
              <a:srgbClr val="1F4490"/>
            </a:gs>
            <a:gs pos="100000">
              <a:srgbClr val="152D60"/>
            </a:gs>
          </a:gsLst>
          <a:lin ang="5400000" scaled="0"/>
        </a:gradFill>
        <a:effectLst/>
      </p:bgPr>
    </p:bg>
    <p:spTree>
      <p:nvGrpSpPr>
        <p:cNvPr id="1" name=""/>
        <p:cNvGrpSpPr/>
        <p:nvPr/>
      </p:nvGrpSpPr>
      <p:grpSpPr>
        <a:xfrm>
          <a:off x="0" y="0"/>
          <a:ext cx="0" cy="0"/>
          <a:chOff x="0" y="0"/>
          <a:chExt cx="0" cy="0"/>
        </a:xfrm>
      </p:grpSpPr>
      <p:sp>
        <p:nvSpPr>
          <p:cNvPr id="66" name="Veilig verkeer"/>
          <p:cNvSpPr txBox="1">
            <a:spLocks noGrp="1"/>
          </p:cNvSpPr>
          <p:nvPr>
            <p:ph type="title"/>
          </p:nvPr>
        </p:nvSpPr>
        <p:spPr>
          <a:xfrm>
            <a:off x="1298349" y="3625928"/>
            <a:ext cx="11424668" cy="4699001"/>
          </a:xfrm>
        </p:spPr>
        <p:txBody>
          <a:bodyPr/>
          <a:lstStyle>
            <a:lvl1pPr>
              <a:defRPr sz="11000"/>
            </a:lvl1pPr>
          </a:lstStyle>
          <a:p>
            <a:r>
              <a:rPr lang="nl-NL" dirty="0"/>
              <a:t>Veilig verkeer</a:t>
            </a:r>
          </a:p>
        </p:txBody>
      </p:sp>
      <p:sp>
        <p:nvSpPr>
          <p:cNvPr id="67" name="Onder jongeren"/>
          <p:cNvSpPr txBox="1">
            <a:spLocks noGrp="1"/>
          </p:cNvSpPr>
          <p:nvPr>
            <p:ph type="body" sz="quarter" idx="1"/>
          </p:nvPr>
        </p:nvSpPr>
        <p:spPr>
          <a:xfrm>
            <a:off x="1298349" y="8814829"/>
            <a:ext cx="11424668" cy="1402242"/>
          </a:xfrm>
        </p:spPr>
        <p:txBody>
          <a:bodyPr/>
          <a:lstStyle/>
          <a:p>
            <a:r>
              <a:rPr lang="nl-NL"/>
              <a:t>Onder jongeren</a:t>
            </a:r>
          </a:p>
        </p:txBody>
      </p:sp>
      <p:sp>
        <p:nvSpPr>
          <p:cNvPr id="68" name="25-03-2025"/>
          <p:cNvSpPr txBox="1">
            <a:spLocks noGrp="1"/>
          </p:cNvSpPr>
          <p:nvPr>
            <p:ph type="body" sz="quarter" idx="21"/>
          </p:nvPr>
        </p:nvSpPr>
        <p:spPr>
          <a:xfrm>
            <a:off x="1295400" y="12001320"/>
            <a:ext cx="7220144" cy="429261"/>
          </a:xfr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nl-NL" dirty="0"/>
              <a:t>25-03-2025</a:t>
            </a:r>
          </a:p>
        </p:txBody>
      </p:sp>
      <p:pic>
        <p:nvPicPr>
          <p:cNvPr id="28" name="Tijdelijke aanduiding voor afbeelding 27" descr="Afbeelding met persoon, motorfiets, kleding, Menselijk gezicht&#10;&#10;Door AI gegenereerde inhoud is mogelijk onjuist.">
            <a:extLst>
              <a:ext uri="{FF2B5EF4-FFF2-40B4-BE49-F238E27FC236}">
                <a16:creationId xmlns:a16="http://schemas.microsoft.com/office/drawing/2014/main" id="{4396D93D-6A68-024D-2FA8-8E94DCDCE4D1}"/>
              </a:ext>
            </a:extLst>
          </p:cNvPr>
          <p:cNvPicPr>
            <a:picLocks noGrp="1" noChangeAspect="1"/>
          </p:cNvPicPr>
          <p:nvPr>
            <p:ph type="pic" idx="22"/>
          </p:nvPr>
        </p:nvPicPr>
        <p:blipFill>
          <a:blip r:embed="rId2">
            <a:extLst>
              <a:ext uri="{28A0092B-C50C-407E-A947-70E740481C1C}">
                <a14:useLocalDpi xmlns:a14="http://schemas.microsoft.com/office/drawing/2010/main" val="0"/>
              </a:ext>
            </a:extLst>
          </a:blip>
          <a:srcRect l="200" t="-2137" r="22789"/>
          <a:stretch/>
        </p:blipFill>
        <p:spPr>
          <a:xfrm>
            <a:off x="10668001" y="0"/>
            <a:ext cx="13716000" cy="13715999"/>
          </a:xfrm>
        </p:spPr>
      </p:pic>
      <p:pic>
        <p:nvPicPr>
          <p:cNvPr id="13" name="Tijdelijke aanduiding voor afbeelding 12" descr="Afbeelding met Lettertype, Graphics, logo, grafische vormgeving&#10;&#10;Door AI gegenereerde inhoud is mogelijk onjuist.">
            <a:extLst>
              <a:ext uri="{FF2B5EF4-FFF2-40B4-BE49-F238E27FC236}">
                <a16:creationId xmlns:a16="http://schemas.microsoft.com/office/drawing/2014/main" id="{EB9E41CE-39EF-6700-F3F9-49DB8C97A16B}"/>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t="14480" b="14480"/>
          <a:stretch>
            <a:fillRect/>
          </a:stretch>
        </p:blipFill>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EFEF9"/>
            </a:gs>
            <a:gs pos="61980">
              <a:srgbClr val="274186"/>
            </a:gs>
            <a:gs pos="100000">
              <a:srgbClr val="152D60"/>
            </a:gs>
          </a:gsLst>
          <a:lin ang="5400000" scaled="0"/>
        </a:gradFill>
        <a:effectLst/>
      </p:bgPr>
    </p:bg>
    <p:spTree>
      <p:nvGrpSpPr>
        <p:cNvPr id="1" name=""/>
        <p:cNvGrpSpPr/>
        <p:nvPr/>
      </p:nvGrpSpPr>
      <p:grpSpPr>
        <a:xfrm>
          <a:off x="0" y="0"/>
          <a:ext cx="0" cy="0"/>
          <a:chOff x="0" y="0"/>
          <a:chExt cx="0" cy="0"/>
        </a:xfrm>
      </p:grpSpPr>
      <p:sp>
        <p:nvSpPr>
          <p:cNvPr id="74" name="Temporest optatem qui corumquati ullitist, accatem oluptiost esequi sin nobitaq uatate moluptatiume as dus reptate voloreptas nectio. Pe et maxim voluptis et eate volor modi corem descid ut moluptaque volorer eiusciur alibus et alictem eum ut as que nem "/>
          <p:cNvSpPr txBox="1">
            <a:spLocks noGrp="1"/>
          </p:cNvSpPr>
          <p:nvPr>
            <p:ph type="body" sz="half" idx="1"/>
          </p:nvPr>
        </p:nvSpPr>
        <p:spPr>
          <a:prstGeom prst="rect">
            <a:avLst/>
          </a:prstGeom>
        </p:spPr>
        <p:txBody>
          <a:bodyPr/>
          <a:lstStyle/>
          <a:p>
            <a:r>
              <a:rPr dirty="0" err="1"/>
              <a:t>Temporest</a:t>
            </a:r>
            <a:r>
              <a:rPr dirty="0"/>
              <a:t> </a:t>
            </a:r>
            <a:r>
              <a:rPr dirty="0" err="1"/>
              <a:t>optatem</a:t>
            </a:r>
            <a:r>
              <a:rPr dirty="0"/>
              <a:t> qui </a:t>
            </a:r>
            <a:r>
              <a:rPr dirty="0" err="1"/>
              <a:t>corumquati</a:t>
            </a:r>
            <a:r>
              <a:rPr dirty="0"/>
              <a:t> </a:t>
            </a:r>
            <a:r>
              <a:rPr dirty="0" err="1"/>
              <a:t>ullitist</a:t>
            </a:r>
            <a:r>
              <a:rPr dirty="0"/>
              <a:t>, </a:t>
            </a:r>
            <a:r>
              <a:rPr dirty="0" err="1"/>
              <a:t>accatem</a:t>
            </a:r>
            <a:r>
              <a:rPr dirty="0"/>
              <a:t> </a:t>
            </a:r>
            <a:r>
              <a:rPr dirty="0" err="1"/>
              <a:t>oluptiost</a:t>
            </a:r>
            <a:r>
              <a:rPr dirty="0"/>
              <a:t> </a:t>
            </a:r>
            <a:r>
              <a:rPr dirty="0" err="1"/>
              <a:t>esequi</a:t>
            </a:r>
            <a:r>
              <a:rPr dirty="0"/>
              <a:t> sin </a:t>
            </a:r>
            <a:r>
              <a:rPr dirty="0" err="1"/>
              <a:t>nobitaq</a:t>
            </a:r>
            <a:r>
              <a:rPr dirty="0"/>
              <a:t> </a:t>
            </a:r>
            <a:r>
              <a:rPr dirty="0" err="1"/>
              <a:t>uatate</a:t>
            </a:r>
            <a:r>
              <a:rPr dirty="0"/>
              <a:t> </a:t>
            </a:r>
            <a:r>
              <a:rPr dirty="0" err="1"/>
              <a:t>moluptatiume</a:t>
            </a:r>
            <a:r>
              <a:rPr dirty="0"/>
              <a:t> as </a:t>
            </a:r>
            <a:r>
              <a:rPr dirty="0" err="1"/>
              <a:t>dus</a:t>
            </a:r>
            <a:r>
              <a:rPr dirty="0"/>
              <a:t> </a:t>
            </a:r>
            <a:r>
              <a:rPr dirty="0" err="1"/>
              <a:t>reptate</a:t>
            </a:r>
            <a:r>
              <a:rPr dirty="0"/>
              <a:t> </a:t>
            </a:r>
            <a:r>
              <a:rPr dirty="0" err="1"/>
              <a:t>voloreptas</a:t>
            </a:r>
            <a:r>
              <a:rPr dirty="0"/>
              <a:t> </a:t>
            </a:r>
            <a:r>
              <a:rPr dirty="0" err="1"/>
              <a:t>nectio</a:t>
            </a:r>
            <a:r>
              <a:rPr dirty="0"/>
              <a:t>. Pe et maxim </a:t>
            </a:r>
            <a:r>
              <a:rPr dirty="0" err="1"/>
              <a:t>voluptis</a:t>
            </a:r>
            <a:r>
              <a:rPr dirty="0"/>
              <a:t> et </a:t>
            </a:r>
            <a:r>
              <a:rPr dirty="0" err="1"/>
              <a:t>eate</a:t>
            </a:r>
            <a:r>
              <a:rPr dirty="0"/>
              <a:t> </a:t>
            </a:r>
            <a:r>
              <a:rPr dirty="0" err="1"/>
              <a:t>volor</a:t>
            </a:r>
            <a:r>
              <a:rPr dirty="0"/>
              <a:t> </a:t>
            </a:r>
            <a:r>
              <a:rPr dirty="0" err="1"/>
              <a:t>modi</a:t>
            </a:r>
            <a:r>
              <a:rPr dirty="0"/>
              <a:t> </a:t>
            </a:r>
            <a:r>
              <a:rPr dirty="0" err="1"/>
              <a:t>corem</a:t>
            </a:r>
            <a:r>
              <a:rPr dirty="0"/>
              <a:t> </a:t>
            </a:r>
            <a:r>
              <a:rPr dirty="0" err="1"/>
              <a:t>descid</a:t>
            </a:r>
            <a:r>
              <a:rPr dirty="0"/>
              <a:t> </a:t>
            </a:r>
            <a:r>
              <a:rPr dirty="0" err="1"/>
              <a:t>ut</a:t>
            </a:r>
            <a:r>
              <a:rPr dirty="0"/>
              <a:t> </a:t>
            </a:r>
            <a:r>
              <a:rPr dirty="0" err="1"/>
              <a:t>moluptaque</a:t>
            </a:r>
            <a:r>
              <a:rPr dirty="0"/>
              <a:t> </a:t>
            </a:r>
            <a:r>
              <a:rPr dirty="0" err="1"/>
              <a:t>volorer</a:t>
            </a:r>
            <a:r>
              <a:rPr dirty="0"/>
              <a:t> </a:t>
            </a:r>
            <a:r>
              <a:rPr dirty="0" err="1"/>
              <a:t>eiusciur</a:t>
            </a:r>
            <a:r>
              <a:rPr dirty="0"/>
              <a:t> </a:t>
            </a:r>
            <a:r>
              <a:rPr dirty="0" err="1"/>
              <a:t>alibus</a:t>
            </a:r>
            <a:r>
              <a:rPr dirty="0"/>
              <a:t> et </a:t>
            </a:r>
            <a:r>
              <a:rPr dirty="0" err="1"/>
              <a:t>alictem</a:t>
            </a:r>
            <a:r>
              <a:rPr dirty="0"/>
              <a:t> </a:t>
            </a:r>
            <a:r>
              <a:rPr dirty="0" err="1"/>
              <a:t>eum</a:t>
            </a:r>
            <a:r>
              <a:rPr dirty="0"/>
              <a:t> </a:t>
            </a:r>
            <a:r>
              <a:rPr dirty="0" err="1"/>
              <a:t>ut</a:t>
            </a:r>
            <a:r>
              <a:rPr dirty="0"/>
              <a:t> as que </a:t>
            </a:r>
            <a:r>
              <a:rPr dirty="0" err="1"/>
              <a:t>nem</a:t>
            </a:r>
            <a:r>
              <a:rPr dirty="0"/>
              <a:t> </a:t>
            </a:r>
            <a:r>
              <a:rPr dirty="0" err="1"/>
              <a:t>eicaepreria</a:t>
            </a:r>
            <a:r>
              <a:rPr dirty="0"/>
              <a:t> </a:t>
            </a:r>
            <a:r>
              <a:rPr dirty="0" err="1"/>
              <a:t>nobitatatia</a:t>
            </a:r>
            <a:r>
              <a:rPr dirty="0"/>
              <a:t> </a:t>
            </a:r>
            <a:r>
              <a:rPr dirty="0" err="1"/>
              <a:t>dolendi</a:t>
            </a:r>
            <a:r>
              <a:rPr dirty="0"/>
              <a:t> </a:t>
            </a:r>
            <a:r>
              <a:rPr dirty="0" err="1"/>
              <a:t>odis</a:t>
            </a:r>
            <a:r>
              <a:rPr dirty="0"/>
              <a:t> </a:t>
            </a:r>
            <a:r>
              <a:rPr dirty="0" err="1"/>
              <a:t>apiet</a:t>
            </a:r>
            <a:r>
              <a:rPr dirty="0"/>
              <a:t> </a:t>
            </a:r>
            <a:r>
              <a:rPr dirty="0" err="1"/>
              <a:t>alibusandae</a:t>
            </a:r>
            <a:r>
              <a:rPr dirty="0"/>
              <a:t> </a:t>
            </a:r>
            <a:r>
              <a:rPr dirty="0" err="1"/>
              <a:t>rente</a:t>
            </a:r>
            <a:r>
              <a:rPr dirty="0"/>
              <a:t> pore </a:t>
            </a:r>
            <a:r>
              <a:rPr dirty="0" err="1"/>
              <a:t>nam</a:t>
            </a:r>
            <a:r>
              <a:rPr dirty="0"/>
              <a:t> </a:t>
            </a:r>
          </a:p>
        </p:txBody>
      </p:sp>
      <p:sp>
        <p:nvSpPr>
          <p:cNvPr id="77" name="Slide Title"/>
          <p:cNvSpPr txBox="1">
            <a:spLocks noGrp="1"/>
          </p:cNvSpPr>
          <p:nvPr>
            <p:ph type="body" sz="quarter" idx="22"/>
          </p:nvPr>
        </p:nvSpPr>
        <p:spPr>
          <a:prstGeom prst="rect">
            <a:avLst/>
          </a:prstGeom>
        </p:spPr>
        <p:txBody>
          <a:bodyPr/>
          <a:lstStyle/>
          <a:p>
            <a:r>
              <a:rPr dirty="0"/>
              <a:t>Slide Title</a:t>
            </a:r>
          </a:p>
        </p:txBody>
      </p:sp>
      <p:pic>
        <p:nvPicPr>
          <p:cNvPr id="78" name="Image" descr="Image"/>
          <p:cNvPicPr>
            <a:picLocks noGrp="1" noChangeAspect="1"/>
          </p:cNvPicPr>
          <p:nvPr>
            <p:ph type="pic" idx="23"/>
          </p:nvPr>
        </p:nvPicPr>
        <p:blipFill>
          <a:blip r:embed="rId2"/>
          <a:srcRect l="18706" r="27536"/>
          <a:stretch/>
        </p:blipFill>
        <p:spPr>
          <a:xfrm>
            <a:off x="0" y="19070"/>
            <a:ext cx="10312608" cy="13715999"/>
          </a:xfrm>
          <a:prstGeom prst="rect">
            <a:avLst/>
          </a:prstGeom>
        </p:spPr>
      </p:pic>
      <p:pic>
        <p:nvPicPr>
          <p:cNvPr id="5" name="Tijdelijke aanduiding voor afbeelding 4" descr="Afbeelding met Lettertype, Graphics, logo, grafische vormgeving&#10;&#10;Door AI gegenereerde inhoud is mogelijk onjuist.">
            <a:extLst>
              <a:ext uri="{FF2B5EF4-FFF2-40B4-BE49-F238E27FC236}">
                <a16:creationId xmlns:a16="http://schemas.microsoft.com/office/drawing/2014/main" id="{63E63F18-D383-F12C-1FF3-54CA2E5ED26D}"/>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5948" b="5948"/>
          <a:stretch>
            <a:fillRect/>
          </a:stretch>
        </p:blipFill>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jdelijke aanduiding voor tekst 31">
            <a:extLst>
              <a:ext uri="{FF2B5EF4-FFF2-40B4-BE49-F238E27FC236}">
                <a16:creationId xmlns:a16="http://schemas.microsoft.com/office/drawing/2014/main" id="{F4B3365F-1E95-13D8-BB22-A2CD653EE84B}"/>
              </a:ext>
            </a:extLst>
          </p:cNvPr>
          <p:cNvSpPr>
            <a:spLocks noGrp="1"/>
          </p:cNvSpPr>
          <p:nvPr>
            <p:ph type="body" sz="half" idx="1"/>
          </p:nvPr>
        </p:nvSpPr>
        <p:spPr/>
        <p:txBody>
          <a:bodyPr/>
          <a:lstStyle/>
          <a:p>
            <a:r>
              <a:rPr lang="nl-NL" dirty="0"/>
              <a:t>Temporest </a:t>
            </a:r>
            <a:r>
              <a:rPr lang="nl-NL" dirty="0" err="1"/>
              <a:t>optatem</a:t>
            </a:r>
            <a:r>
              <a:rPr lang="nl-NL" dirty="0"/>
              <a:t> </a:t>
            </a:r>
            <a:r>
              <a:rPr lang="nl-NL" dirty="0" err="1"/>
              <a:t>qui</a:t>
            </a:r>
            <a:r>
              <a:rPr lang="nl-NL" dirty="0"/>
              <a:t> </a:t>
            </a:r>
            <a:r>
              <a:rPr lang="nl-NL" dirty="0" err="1"/>
              <a:t>corumquati</a:t>
            </a:r>
            <a:r>
              <a:rPr lang="nl-NL" dirty="0"/>
              <a:t> </a:t>
            </a:r>
            <a:r>
              <a:rPr lang="nl-NL" dirty="0" err="1"/>
              <a:t>ullitist</a:t>
            </a:r>
            <a:r>
              <a:rPr lang="nl-NL" dirty="0"/>
              <a:t>, </a:t>
            </a:r>
            <a:r>
              <a:rPr lang="nl-NL" dirty="0" err="1"/>
              <a:t>accatem</a:t>
            </a:r>
            <a:r>
              <a:rPr lang="nl-NL" dirty="0"/>
              <a:t> </a:t>
            </a:r>
            <a:r>
              <a:rPr lang="nl-NL" dirty="0" err="1"/>
              <a:t>oluptiost</a:t>
            </a:r>
            <a:r>
              <a:rPr lang="nl-NL" dirty="0"/>
              <a:t> </a:t>
            </a:r>
            <a:r>
              <a:rPr lang="nl-NL" dirty="0" err="1"/>
              <a:t>esequi</a:t>
            </a:r>
            <a:r>
              <a:rPr lang="nl-NL" dirty="0"/>
              <a:t> </a:t>
            </a:r>
            <a:r>
              <a:rPr lang="nl-NL" dirty="0" err="1"/>
              <a:t>sin</a:t>
            </a:r>
            <a:r>
              <a:rPr lang="nl-NL" dirty="0"/>
              <a:t> </a:t>
            </a:r>
            <a:r>
              <a:rPr lang="nl-NL" dirty="0" err="1"/>
              <a:t>nobitaq</a:t>
            </a:r>
            <a:r>
              <a:rPr lang="nl-NL" dirty="0"/>
              <a:t> </a:t>
            </a:r>
            <a:r>
              <a:rPr lang="nl-NL" dirty="0" err="1"/>
              <a:t>uatate</a:t>
            </a:r>
            <a:r>
              <a:rPr lang="nl-NL" dirty="0"/>
              <a:t> </a:t>
            </a:r>
            <a:r>
              <a:rPr lang="nl-NL" dirty="0" err="1"/>
              <a:t>moluptatiume</a:t>
            </a:r>
            <a:r>
              <a:rPr lang="nl-NL" dirty="0"/>
              <a:t> as dus </a:t>
            </a:r>
            <a:r>
              <a:rPr lang="nl-NL" dirty="0" err="1"/>
              <a:t>reptate</a:t>
            </a:r>
            <a:r>
              <a:rPr lang="nl-NL" dirty="0"/>
              <a:t> </a:t>
            </a:r>
            <a:r>
              <a:rPr lang="nl-NL" dirty="0" err="1"/>
              <a:t>voloreptas</a:t>
            </a:r>
            <a:r>
              <a:rPr lang="nl-NL" dirty="0"/>
              <a:t> </a:t>
            </a:r>
            <a:r>
              <a:rPr lang="nl-NL" dirty="0" err="1"/>
              <a:t>nectio</a:t>
            </a:r>
            <a:r>
              <a:rPr lang="nl-NL" dirty="0"/>
              <a:t>. </a:t>
            </a:r>
            <a:r>
              <a:rPr lang="nl-NL" dirty="0" err="1"/>
              <a:t>Pe</a:t>
            </a:r>
            <a:r>
              <a:rPr lang="nl-NL" dirty="0"/>
              <a:t> et </a:t>
            </a:r>
            <a:r>
              <a:rPr lang="nl-NL" dirty="0" err="1"/>
              <a:t>maxim</a:t>
            </a:r>
            <a:r>
              <a:rPr lang="nl-NL" dirty="0"/>
              <a:t> </a:t>
            </a:r>
            <a:r>
              <a:rPr lang="nl-NL" dirty="0" err="1"/>
              <a:t>voluptis</a:t>
            </a:r>
            <a:r>
              <a:rPr lang="nl-NL" dirty="0"/>
              <a:t> et </a:t>
            </a:r>
            <a:r>
              <a:rPr lang="nl-NL" dirty="0" err="1"/>
              <a:t>eate</a:t>
            </a:r>
            <a:r>
              <a:rPr lang="nl-NL" dirty="0"/>
              <a:t> </a:t>
            </a:r>
            <a:r>
              <a:rPr lang="nl-NL" dirty="0" err="1"/>
              <a:t>volor</a:t>
            </a:r>
            <a:r>
              <a:rPr lang="nl-NL" dirty="0"/>
              <a:t> modi </a:t>
            </a:r>
            <a:r>
              <a:rPr lang="nl-NL" dirty="0" err="1"/>
              <a:t>corem</a:t>
            </a:r>
            <a:r>
              <a:rPr lang="nl-NL" dirty="0"/>
              <a:t> </a:t>
            </a:r>
            <a:r>
              <a:rPr lang="nl-NL" dirty="0" err="1"/>
              <a:t>descid</a:t>
            </a:r>
            <a:r>
              <a:rPr lang="nl-NL" dirty="0"/>
              <a:t> ut </a:t>
            </a:r>
            <a:r>
              <a:rPr lang="nl-NL" dirty="0" err="1"/>
              <a:t>moluptaque</a:t>
            </a:r>
            <a:r>
              <a:rPr lang="nl-NL" dirty="0"/>
              <a:t> </a:t>
            </a:r>
            <a:r>
              <a:rPr lang="nl-NL" dirty="0" err="1"/>
              <a:t>volorer</a:t>
            </a:r>
            <a:r>
              <a:rPr lang="nl-NL" dirty="0"/>
              <a:t> </a:t>
            </a:r>
            <a:r>
              <a:rPr lang="nl-NL" dirty="0" err="1"/>
              <a:t>eiusciur</a:t>
            </a:r>
            <a:r>
              <a:rPr lang="nl-NL" dirty="0"/>
              <a:t> </a:t>
            </a:r>
            <a:r>
              <a:rPr lang="nl-NL" dirty="0" err="1"/>
              <a:t>alibus</a:t>
            </a:r>
            <a:r>
              <a:rPr lang="nl-NL" dirty="0"/>
              <a:t> et </a:t>
            </a:r>
            <a:r>
              <a:rPr lang="nl-NL" dirty="0" err="1"/>
              <a:t>alictem</a:t>
            </a:r>
            <a:r>
              <a:rPr lang="nl-NL" dirty="0"/>
              <a:t> </a:t>
            </a:r>
            <a:r>
              <a:rPr lang="nl-NL" dirty="0" err="1"/>
              <a:t>eum</a:t>
            </a:r>
            <a:r>
              <a:rPr lang="nl-NL" dirty="0"/>
              <a:t> ut as que </a:t>
            </a:r>
            <a:r>
              <a:rPr lang="nl-NL" dirty="0" err="1"/>
              <a:t>nem</a:t>
            </a:r>
            <a:r>
              <a:rPr lang="nl-NL" dirty="0"/>
              <a:t> </a:t>
            </a:r>
            <a:r>
              <a:rPr lang="nl-NL" dirty="0" err="1"/>
              <a:t>eicaepreria</a:t>
            </a:r>
            <a:r>
              <a:rPr lang="nl-NL" dirty="0"/>
              <a:t> </a:t>
            </a:r>
            <a:r>
              <a:rPr lang="nl-NL" dirty="0" err="1"/>
              <a:t>nobitatatia</a:t>
            </a:r>
            <a:r>
              <a:rPr lang="nl-NL" dirty="0"/>
              <a:t> </a:t>
            </a:r>
            <a:r>
              <a:rPr lang="nl-NL" dirty="0" err="1"/>
              <a:t>dolendi</a:t>
            </a:r>
            <a:r>
              <a:rPr lang="nl-NL" dirty="0"/>
              <a:t> </a:t>
            </a:r>
            <a:r>
              <a:rPr lang="nl-NL" dirty="0" err="1"/>
              <a:t>odis</a:t>
            </a:r>
            <a:r>
              <a:rPr lang="nl-NL" dirty="0"/>
              <a:t> </a:t>
            </a:r>
            <a:r>
              <a:rPr lang="nl-NL" dirty="0" err="1"/>
              <a:t>apiet</a:t>
            </a:r>
            <a:r>
              <a:rPr lang="nl-NL" dirty="0"/>
              <a:t> </a:t>
            </a:r>
            <a:r>
              <a:rPr lang="nl-NL" dirty="0" err="1"/>
              <a:t>alibusandae</a:t>
            </a:r>
            <a:r>
              <a:rPr lang="nl-NL" dirty="0"/>
              <a:t> rente </a:t>
            </a:r>
            <a:r>
              <a:rPr lang="nl-NL" dirty="0" err="1"/>
              <a:t>pore</a:t>
            </a:r>
            <a:r>
              <a:rPr lang="nl-NL" dirty="0"/>
              <a:t> nam </a:t>
            </a:r>
          </a:p>
        </p:txBody>
      </p:sp>
      <p:sp>
        <p:nvSpPr>
          <p:cNvPr id="33" name="Tijdelijke aanduiding voor tekst 32">
            <a:extLst>
              <a:ext uri="{FF2B5EF4-FFF2-40B4-BE49-F238E27FC236}">
                <a16:creationId xmlns:a16="http://schemas.microsoft.com/office/drawing/2014/main" id="{D5A485BB-B430-2D86-E589-638CE0B91720}"/>
              </a:ext>
            </a:extLst>
          </p:cNvPr>
          <p:cNvSpPr>
            <a:spLocks noGrp="1"/>
          </p:cNvSpPr>
          <p:nvPr>
            <p:ph type="body" sz="quarter" idx="22"/>
          </p:nvPr>
        </p:nvSpPr>
        <p:spPr/>
        <p:txBody>
          <a:bodyPr/>
          <a:lstStyle/>
          <a:p>
            <a:r>
              <a:rPr lang="nl-NL" dirty="0"/>
              <a:t>Slide </a:t>
            </a:r>
            <a:r>
              <a:rPr lang="nl-NL" dirty="0" err="1"/>
              <a:t>Title</a:t>
            </a:r>
            <a:endParaRPr lang="nl-NL" dirty="0"/>
          </a:p>
          <a:p>
            <a:endParaRPr lang="nl-NL" dirty="0"/>
          </a:p>
        </p:txBody>
      </p:sp>
      <p:pic>
        <p:nvPicPr>
          <p:cNvPr id="37" name="Tijdelijke aanduiding voor afbeelding 36" descr="Afbeelding met persoon, Menselijk gezicht, kleding, glimlach&#10;&#10;Door AI gegenereerde inhoud is mogelijk onjuist.">
            <a:extLst>
              <a:ext uri="{FF2B5EF4-FFF2-40B4-BE49-F238E27FC236}">
                <a16:creationId xmlns:a16="http://schemas.microsoft.com/office/drawing/2014/main" id="{07902FC3-3095-12B9-2CB7-BB02C3349B0B}"/>
              </a:ext>
            </a:extLst>
          </p:cNvPr>
          <p:cNvPicPr>
            <a:picLocks noGrp="1" noChangeAspect="1"/>
          </p:cNvPicPr>
          <p:nvPr>
            <p:ph type="pic" idx="23"/>
          </p:nvPr>
        </p:nvPicPr>
        <p:blipFill>
          <a:blip r:embed="rId2">
            <a:extLst>
              <a:ext uri="{28A0092B-C50C-407E-A947-70E740481C1C}">
                <a14:useLocalDpi xmlns:a14="http://schemas.microsoft.com/office/drawing/2010/main" val="0"/>
              </a:ext>
            </a:extLst>
          </a:blip>
          <a:srcRect t="62" b="62"/>
          <a:stretch>
            <a:fillRect/>
          </a:stretch>
        </p:blipFill>
        <p:spPr/>
      </p:pic>
      <p:pic>
        <p:nvPicPr>
          <p:cNvPr id="5" name="Tijdelijke aanduiding voor afbeelding 4" descr="Afbeelding met Lettertype, Graphics, logo, grafische vormgeving&#10;&#10;Door AI gegenereerde inhoud is mogelijk onjuist.">
            <a:extLst>
              <a:ext uri="{FF2B5EF4-FFF2-40B4-BE49-F238E27FC236}">
                <a16:creationId xmlns:a16="http://schemas.microsoft.com/office/drawing/2014/main" id="{3977ED55-FF98-922F-D47C-95DCE309C324}"/>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5971" b="5971"/>
          <a:stretch>
            <a:fillRect/>
          </a:stretch>
        </p:blipFill>
        <p:spPr/>
      </p:pic>
    </p:spTree>
    <p:extLst>
      <p:ext uri="{BB962C8B-B14F-4D97-AF65-F5344CB8AC3E}">
        <p14:creationId xmlns:p14="http://schemas.microsoft.com/office/powerpoint/2010/main" val="67227216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EFEF9"/>
            </a:gs>
            <a:gs pos="61356">
              <a:srgbClr val="274186"/>
            </a:gs>
            <a:gs pos="100000">
              <a:srgbClr val="152D60"/>
            </a:gs>
          </a:gsLst>
          <a:lin ang="5400000" scaled="0"/>
        </a:gradFill>
        <a:effectLst/>
      </p:bgPr>
    </p:bg>
    <p:spTree>
      <p:nvGrpSpPr>
        <p:cNvPr id="1" name=""/>
        <p:cNvGrpSpPr/>
        <p:nvPr/>
      </p:nvGrpSpPr>
      <p:grpSpPr>
        <a:xfrm>
          <a:off x="0" y="0"/>
          <a:ext cx="0" cy="0"/>
          <a:chOff x="0" y="0"/>
          <a:chExt cx="0" cy="0"/>
        </a:xfrm>
      </p:grpSpPr>
      <p:pic>
        <p:nvPicPr>
          <p:cNvPr id="80" name="tab_half.png" descr="tab_half.png"/>
          <p:cNvPicPr>
            <a:picLocks noChangeAspect="1"/>
          </p:cNvPicPr>
          <p:nvPr/>
        </p:nvPicPr>
        <p:blipFill>
          <a:blip r:embed="rId2"/>
          <a:stretch>
            <a:fillRect/>
          </a:stretch>
        </p:blipFill>
        <p:spPr>
          <a:xfrm>
            <a:off x="645796" y="1873231"/>
            <a:ext cx="12762247" cy="11232903"/>
          </a:xfrm>
          <a:prstGeom prst="rect">
            <a:avLst/>
          </a:prstGeom>
          <a:ln w="12700">
            <a:miter lim="400000"/>
          </a:ln>
        </p:spPr>
      </p:pic>
      <p:sp>
        <p:nvSpPr>
          <p:cNvPr id="81" name="Temporest optatem qui corumquati ullitist, accatem oluptiost esequi sin nobitaq…"/>
          <p:cNvSpPr txBox="1">
            <a:spLocks noGrp="1"/>
          </p:cNvSpPr>
          <p:nvPr>
            <p:ph type="body" sz="half" idx="1"/>
          </p:nvPr>
        </p:nvSpPr>
        <p:spPr>
          <a:xfrm>
            <a:off x="1295400" y="4290178"/>
            <a:ext cx="11412240" cy="7137401"/>
          </a:xfrm>
        </p:spPr>
        <p:txBody>
          <a:bodyPr/>
          <a:lstStyle/>
          <a:p>
            <a:r>
              <a:rPr lang="nl-NL" dirty="0" err="1"/>
              <a:t>Temporest</a:t>
            </a:r>
            <a:r>
              <a:rPr lang="nl-NL" dirty="0"/>
              <a:t> </a:t>
            </a:r>
            <a:r>
              <a:rPr lang="nl-NL" dirty="0" err="1"/>
              <a:t>optatem</a:t>
            </a:r>
            <a:r>
              <a:rPr lang="nl-NL" dirty="0"/>
              <a:t> qui </a:t>
            </a:r>
            <a:r>
              <a:rPr lang="nl-NL" dirty="0" err="1"/>
              <a:t>corumquati</a:t>
            </a:r>
            <a:r>
              <a:rPr lang="nl-NL" dirty="0"/>
              <a:t> </a:t>
            </a:r>
            <a:r>
              <a:rPr lang="nl-NL" dirty="0" err="1"/>
              <a:t>ullitist</a:t>
            </a:r>
            <a:r>
              <a:rPr lang="nl-NL" dirty="0"/>
              <a:t>, </a:t>
            </a:r>
            <a:r>
              <a:rPr lang="nl-NL" dirty="0" err="1"/>
              <a:t>accatem</a:t>
            </a:r>
            <a:r>
              <a:rPr lang="nl-NL" dirty="0"/>
              <a:t> </a:t>
            </a:r>
            <a:r>
              <a:rPr lang="nl-NL" dirty="0" err="1"/>
              <a:t>oluptiost</a:t>
            </a:r>
            <a:r>
              <a:rPr lang="nl-NL" dirty="0"/>
              <a:t> </a:t>
            </a:r>
            <a:r>
              <a:rPr lang="nl-NL" dirty="0" err="1"/>
              <a:t>esequi</a:t>
            </a:r>
            <a:r>
              <a:rPr lang="nl-NL" dirty="0"/>
              <a:t> sin </a:t>
            </a:r>
            <a:r>
              <a:rPr lang="nl-NL" dirty="0" err="1"/>
              <a:t>nobitaq</a:t>
            </a:r>
            <a:r>
              <a:rPr lang="nl-NL" dirty="0"/>
              <a:t> </a:t>
            </a:r>
          </a:p>
          <a:p>
            <a:r>
              <a:rPr lang="nl-NL" dirty="0" err="1"/>
              <a:t>uatate</a:t>
            </a:r>
            <a:r>
              <a:rPr lang="nl-NL" dirty="0"/>
              <a:t> </a:t>
            </a:r>
            <a:r>
              <a:rPr lang="nl-NL" dirty="0" err="1"/>
              <a:t>moluptatiume</a:t>
            </a:r>
            <a:r>
              <a:rPr lang="nl-NL" dirty="0"/>
              <a:t> as </a:t>
            </a:r>
            <a:r>
              <a:rPr lang="nl-NL" dirty="0" err="1"/>
              <a:t>dus</a:t>
            </a:r>
            <a:r>
              <a:rPr lang="nl-NL" dirty="0"/>
              <a:t> </a:t>
            </a:r>
            <a:r>
              <a:rPr lang="nl-NL" dirty="0" err="1"/>
              <a:t>reptate</a:t>
            </a:r>
            <a:r>
              <a:rPr lang="nl-NL" dirty="0"/>
              <a:t> </a:t>
            </a:r>
            <a:r>
              <a:rPr lang="nl-NL" dirty="0" err="1"/>
              <a:t>voloreptas</a:t>
            </a:r>
            <a:r>
              <a:rPr lang="nl-NL" dirty="0"/>
              <a:t> </a:t>
            </a:r>
            <a:r>
              <a:rPr lang="nl-NL" dirty="0" err="1"/>
              <a:t>nectio</a:t>
            </a:r>
            <a:r>
              <a:rPr lang="nl-NL" dirty="0"/>
              <a:t>. Pe et maxim </a:t>
            </a:r>
            <a:r>
              <a:rPr lang="nl-NL" dirty="0" err="1"/>
              <a:t>voluptis</a:t>
            </a:r>
            <a:r>
              <a:rPr lang="nl-NL" dirty="0"/>
              <a:t> et </a:t>
            </a:r>
            <a:r>
              <a:rPr lang="nl-NL" dirty="0" err="1"/>
              <a:t>eate</a:t>
            </a:r>
            <a:r>
              <a:rPr lang="nl-NL" dirty="0"/>
              <a:t> </a:t>
            </a:r>
            <a:r>
              <a:rPr lang="nl-NL" dirty="0" err="1"/>
              <a:t>volor</a:t>
            </a:r>
            <a:r>
              <a:rPr lang="nl-NL" dirty="0"/>
              <a:t> </a:t>
            </a:r>
            <a:r>
              <a:rPr lang="nl-NL" dirty="0" err="1"/>
              <a:t>modi</a:t>
            </a:r>
            <a:r>
              <a:rPr lang="nl-NL" dirty="0"/>
              <a:t> </a:t>
            </a:r>
            <a:r>
              <a:rPr lang="nl-NL" dirty="0" err="1"/>
              <a:t>corem</a:t>
            </a:r>
            <a:r>
              <a:rPr lang="nl-NL" dirty="0"/>
              <a:t> </a:t>
            </a:r>
            <a:r>
              <a:rPr lang="nl-NL" dirty="0" err="1"/>
              <a:t>descid</a:t>
            </a:r>
            <a:r>
              <a:rPr lang="nl-NL" dirty="0"/>
              <a:t> </a:t>
            </a:r>
            <a:r>
              <a:rPr lang="nl-NL" dirty="0" err="1"/>
              <a:t>ut</a:t>
            </a:r>
            <a:endParaRPr lang="nl-NL" dirty="0"/>
          </a:p>
          <a:p>
            <a:r>
              <a:rPr lang="nl-NL" dirty="0"/>
              <a:t> </a:t>
            </a:r>
            <a:r>
              <a:rPr lang="nl-NL" dirty="0" err="1"/>
              <a:t>volorer</a:t>
            </a:r>
            <a:r>
              <a:rPr lang="nl-NL" dirty="0"/>
              <a:t> </a:t>
            </a:r>
            <a:r>
              <a:rPr lang="nl-NL" dirty="0" err="1"/>
              <a:t>eiusciur</a:t>
            </a:r>
            <a:r>
              <a:rPr lang="nl-NL" dirty="0"/>
              <a:t> </a:t>
            </a:r>
            <a:r>
              <a:rPr lang="nl-NL" dirty="0" err="1"/>
              <a:t>alibus</a:t>
            </a:r>
            <a:r>
              <a:rPr lang="nl-NL" dirty="0"/>
              <a:t> et </a:t>
            </a:r>
            <a:r>
              <a:rPr lang="nl-NL" dirty="0" err="1"/>
              <a:t>alictem</a:t>
            </a:r>
            <a:r>
              <a:rPr lang="nl-NL" dirty="0"/>
              <a:t> </a:t>
            </a:r>
            <a:r>
              <a:rPr lang="nl-NL" dirty="0" err="1"/>
              <a:t>eum</a:t>
            </a:r>
            <a:r>
              <a:rPr lang="nl-NL" dirty="0"/>
              <a:t> </a:t>
            </a:r>
            <a:r>
              <a:rPr lang="nl-NL" dirty="0" err="1"/>
              <a:t>ut</a:t>
            </a:r>
            <a:r>
              <a:rPr lang="nl-NL" dirty="0"/>
              <a:t> as que </a:t>
            </a:r>
            <a:r>
              <a:rPr lang="nl-NL" dirty="0" err="1"/>
              <a:t>nem</a:t>
            </a:r>
            <a:r>
              <a:rPr lang="nl-NL" dirty="0"/>
              <a:t> </a:t>
            </a:r>
            <a:r>
              <a:rPr lang="nl-NL" dirty="0" err="1"/>
              <a:t>eicaepreria</a:t>
            </a:r>
            <a:r>
              <a:rPr lang="nl-NL" dirty="0"/>
              <a:t> </a:t>
            </a:r>
            <a:r>
              <a:rPr lang="nl-NL" dirty="0" err="1"/>
              <a:t>nobitatatia</a:t>
            </a:r>
            <a:r>
              <a:rPr lang="nl-NL" dirty="0"/>
              <a:t> </a:t>
            </a:r>
            <a:r>
              <a:rPr lang="nl-NL" dirty="0" err="1"/>
              <a:t>dolendi</a:t>
            </a:r>
            <a:r>
              <a:rPr lang="nl-NL" dirty="0"/>
              <a:t> </a:t>
            </a:r>
            <a:r>
              <a:rPr lang="nl-NL" dirty="0" err="1"/>
              <a:t>odi</a:t>
            </a:r>
            <a:endParaRPr lang="nl-NL" dirty="0"/>
          </a:p>
        </p:txBody>
      </p:sp>
      <p:sp>
        <p:nvSpPr>
          <p:cNvPr id="84" name="Slide Title"/>
          <p:cNvSpPr txBox="1">
            <a:spLocks noGrp="1"/>
          </p:cNvSpPr>
          <p:nvPr>
            <p:ph type="body" sz="quarter" idx="22"/>
          </p:nvPr>
        </p:nvSpPr>
        <p:spPr>
          <a:xfrm>
            <a:off x="1295400" y="2442603"/>
            <a:ext cx="6466781" cy="1778386"/>
          </a:xfrm>
        </p:spPr>
        <p:txBody>
          <a:bodyPr/>
          <a:lstStyle/>
          <a:p>
            <a:r>
              <a:rPr lang="nl-NL"/>
              <a:t>Slide Title</a:t>
            </a:r>
          </a:p>
        </p:txBody>
      </p:sp>
      <p:pic>
        <p:nvPicPr>
          <p:cNvPr id="82" name="ROVZH-2303 LOGO #IMPACT_RGB.png" descr="ROVZH-2303 LOGO #IMPACT_RGB.png"/>
          <p:cNvPicPr>
            <a:picLocks noChangeAspect="1"/>
          </p:cNvPicPr>
          <p:nvPr/>
        </p:nvPicPr>
        <p:blipFill>
          <a:blip r:embed="rId3"/>
          <a:stretch>
            <a:fillRect/>
          </a:stretch>
        </p:blipFill>
        <p:spPr>
          <a:xfrm>
            <a:off x="1295400" y="646951"/>
            <a:ext cx="2357598" cy="632050"/>
          </a:xfrm>
          <a:prstGeom prst="rect">
            <a:avLst/>
          </a:prstGeom>
          <a:ln w="12700">
            <a:miter lim="400000"/>
          </a:ln>
        </p:spPr>
      </p:pic>
      <p:pic>
        <p:nvPicPr>
          <p:cNvPr id="17" name="Tijdelijke aanduiding voor afbeelding 16" descr="Afbeelding met persoon, Menselijk gezicht, kleding, glimlach&#10;&#10;Door AI gegenereerde inhoud is mogelijk onjuist.">
            <a:extLst>
              <a:ext uri="{FF2B5EF4-FFF2-40B4-BE49-F238E27FC236}">
                <a16:creationId xmlns:a16="http://schemas.microsoft.com/office/drawing/2014/main" id="{27A99A48-FA3F-4345-2C2B-7E1D689F0F44}"/>
              </a:ext>
            </a:extLst>
          </p:cNvPr>
          <p:cNvPicPr>
            <a:picLocks noGrp="1" noChangeAspect="1"/>
          </p:cNvPicPr>
          <p:nvPr>
            <p:ph type="pic" idx="23"/>
          </p:nvPr>
        </p:nvPicPr>
        <p:blipFill>
          <a:blip r:embed="rId4">
            <a:extLst>
              <a:ext uri="{28A0092B-C50C-407E-A947-70E740481C1C}">
                <a14:useLocalDpi xmlns:a14="http://schemas.microsoft.com/office/drawing/2010/main" val="0"/>
              </a:ext>
            </a:extLst>
          </a:blip>
          <a:srcRect t="62" b="62"/>
          <a:stretch>
            <a:fillRect/>
          </a:stretch>
        </p:blipFill>
        <p:spPr/>
      </p:pic>
      <p:pic>
        <p:nvPicPr>
          <p:cNvPr id="5" name="Tijdelijke aanduiding voor afbeelding 4">
            <a:extLst>
              <a:ext uri="{FF2B5EF4-FFF2-40B4-BE49-F238E27FC236}">
                <a16:creationId xmlns:a16="http://schemas.microsoft.com/office/drawing/2014/main" id="{FD411974-6979-6F88-8048-9FF5049DD9F6}"/>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rcRect t="5948" b="5948"/>
          <a:stretch>
            <a:fillRect/>
          </a:stretch>
        </p:blipFill>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EFEF9"/>
            </a:gs>
            <a:gs pos="62127">
              <a:srgbClr val="274186"/>
            </a:gs>
            <a:gs pos="100000">
              <a:srgbClr val="152D60"/>
            </a:gs>
          </a:gsLst>
          <a:lin ang="5400000" scaled="0"/>
        </a:gradFill>
        <a:effectLst/>
      </p:bgPr>
    </p:bg>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057E965A-F976-5463-7B62-EF82666E2670}"/>
              </a:ext>
            </a:extLst>
          </p:cNvPr>
          <p:cNvSpPr>
            <a:spLocks noGrp="1"/>
          </p:cNvSpPr>
          <p:nvPr>
            <p:ph type="body" sz="quarter" idx="21"/>
          </p:nvPr>
        </p:nvSpPr>
        <p:spPr/>
        <p:txBody>
          <a:bodyPr/>
          <a:lstStyle/>
          <a:p>
            <a:endParaRPr lang="nl-NL"/>
          </a:p>
        </p:txBody>
      </p:sp>
      <p:sp>
        <p:nvSpPr>
          <p:cNvPr id="88" name="Slide Title"/>
          <p:cNvSpPr txBox="1">
            <a:spLocks noGrp="1"/>
          </p:cNvSpPr>
          <p:nvPr>
            <p:ph type="body" sz="quarter" idx="22"/>
          </p:nvPr>
        </p:nvSpPr>
        <p:spPr>
          <a:xfrm>
            <a:off x="1295400" y="2442603"/>
            <a:ext cx="11506200" cy="1778386"/>
          </a:xfrm>
        </p:spPr>
        <p:txBody>
          <a:bodyPr/>
          <a:lstStyle/>
          <a:p>
            <a:r>
              <a:rPr lang="nl-NL" dirty="0"/>
              <a:t>Slide Title</a:t>
            </a:r>
          </a:p>
        </p:txBody>
      </p:sp>
      <p:pic>
        <p:nvPicPr>
          <p:cNvPr id="7" name="Tijdelijke aanduiding voor afbeelding 6" descr="Afbeelding met Lettertype, Graphics, logo, grafische vormgeving&#10;&#10;Door AI gegenereerde inhoud is mogelijk onjuist.">
            <a:extLst>
              <a:ext uri="{FF2B5EF4-FFF2-40B4-BE49-F238E27FC236}">
                <a16:creationId xmlns:a16="http://schemas.microsoft.com/office/drawing/2014/main" id="{E5DDEBDD-56B4-5474-B9D9-F511A121E714}"/>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t="5948" b="5948"/>
          <a:stretch>
            <a:fillRect/>
          </a:stretch>
        </p:blipFill>
        <p:spPr/>
      </p:pic>
      <p:graphicFrame>
        <p:nvGraphicFramePr>
          <p:cNvPr id="89" name="Table 1"/>
          <p:cNvGraphicFramePr/>
          <p:nvPr/>
        </p:nvGraphicFramePr>
        <p:xfrm>
          <a:off x="1315641" y="5531603"/>
          <a:ext cx="21625716" cy="6891275"/>
        </p:xfrm>
        <a:graphic>
          <a:graphicData uri="http://schemas.openxmlformats.org/drawingml/2006/table">
            <a:tbl>
              <a:tblPr firstRow="1" firstCol="1">
                <a:tableStyleId>{4C3C2611-4C71-4FC5-86AE-919BDF0F9419}</a:tableStyleId>
              </a:tblPr>
              <a:tblGrid>
                <a:gridCol w="5406429">
                  <a:extLst>
                    <a:ext uri="{9D8B030D-6E8A-4147-A177-3AD203B41FA5}">
                      <a16:colId xmlns:a16="http://schemas.microsoft.com/office/drawing/2014/main" val="20000"/>
                    </a:ext>
                  </a:extLst>
                </a:gridCol>
                <a:gridCol w="5406429">
                  <a:extLst>
                    <a:ext uri="{9D8B030D-6E8A-4147-A177-3AD203B41FA5}">
                      <a16:colId xmlns:a16="http://schemas.microsoft.com/office/drawing/2014/main" val="20001"/>
                    </a:ext>
                  </a:extLst>
                </a:gridCol>
                <a:gridCol w="5406429">
                  <a:extLst>
                    <a:ext uri="{9D8B030D-6E8A-4147-A177-3AD203B41FA5}">
                      <a16:colId xmlns:a16="http://schemas.microsoft.com/office/drawing/2014/main" val="20002"/>
                    </a:ext>
                  </a:extLst>
                </a:gridCol>
                <a:gridCol w="5406429">
                  <a:extLst>
                    <a:ext uri="{9D8B030D-6E8A-4147-A177-3AD203B41FA5}">
                      <a16:colId xmlns:a16="http://schemas.microsoft.com/office/drawing/2014/main" val="20003"/>
                    </a:ext>
                  </a:extLst>
                </a:gridCol>
              </a:tblGrid>
              <a:tr h="1378255">
                <a:tc>
                  <a:txBody>
                    <a:bodyPr/>
                    <a:lstStyle/>
                    <a:p>
                      <a:pPr algn="l" defTabSz="914400">
                        <a:defRPr b="0"/>
                      </a:pPr>
                      <a:r>
                        <a:rPr sz="4000" b="1">
                          <a:solidFill>
                            <a:srgbClr val="FFFFFF"/>
                          </a:solidFill>
                          <a:latin typeface="+mn-lt"/>
                          <a:ea typeface="+mn-ea"/>
                          <a:cs typeface="+mn-cs"/>
                          <a:sym typeface="Helvetica"/>
                        </a:rPr>
                        <a:t>Temporest optatem
</a:t>
                      </a:r>
                    </a:p>
                  </a:txBody>
                  <a:tcPr marL="50800" marR="50800" marT="50800" marB="50800" horzOverflow="overflow">
                    <a:lnL w="38100">
                      <a:solidFill>
                        <a:srgbClr val="1A2C5D"/>
                      </a:solidFill>
                      <a:miter lim="400000"/>
                    </a:lnL>
                    <a:lnR w="38100">
                      <a:solidFill>
                        <a:srgbClr val="FFFFFF"/>
                      </a:solidFill>
                      <a:miter lim="400000"/>
                    </a:lnR>
                    <a:lnT w="38100">
                      <a:solidFill>
                        <a:srgbClr val="FFFFFF"/>
                      </a:solidFill>
                      <a:miter lim="400000"/>
                    </a:lnT>
                    <a:lnB w="38100">
                      <a:solidFill>
                        <a:srgbClr val="1B2C5D"/>
                      </a:solidFill>
                      <a:miter lim="400000"/>
                    </a:lnB>
                    <a:solidFill>
                      <a:srgbClr val="1B2C5D"/>
                    </a:solidFill>
                  </a:tcPr>
                </a:tc>
                <a:tc>
                  <a:txBody>
                    <a:bodyPr/>
                    <a:lstStyle/>
                    <a:p>
                      <a:pPr algn="l" defTabSz="914400">
                        <a:defRPr b="0"/>
                      </a:pPr>
                      <a:r>
                        <a:rPr sz="4000" b="1">
                          <a:solidFill>
                            <a:srgbClr val="FFFFFF"/>
                          </a:solidFill>
                          <a:latin typeface="+mn-lt"/>
                          <a:ea typeface="+mn-ea"/>
                          <a:cs typeface="+mn-cs"/>
                          <a:sym typeface="Helvetica"/>
                        </a:rPr>
                        <a:t>Temporest optatem </a:t>
                      </a:r>
                    </a:p>
                  </a:txBody>
                  <a:tcPr marL="50800" marR="50800" marT="50800" marB="5080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1B2C5D"/>
                      </a:solidFill>
                      <a:miter lim="400000"/>
                    </a:lnB>
                    <a:solidFill>
                      <a:srgbClr val="1B2C5D"/>
                    </a:solidFill>
                  </a:tcPr>
                </a:tc>
                <a:tc>
                  <a:txBody>
                    <a:bodyPr/>
                    <a:lstStyle/>
                    <a:p>
                      <a:pPr algn="l" defTabSz="914400">
                        <a:defRPr b="0"/>
                      </a:pPr>
                      <a:r>
                        <a:rPr sz="4000" b="1">
                          <a:solidFill>
                            <a:srgbClr val="FFFFFF"/>
                          </a:solidFill>
                          <a:latin typeface="+mn-lt"/>
                          <a:ea typeface="+mn-ea"/>
                          <a:cs typeface="+mn-cs"/>
                          <a:sym typeface="Helvetica"/>
                        </a:rPr>
                        <a:t>Temporest optatem </a:t>
                      </a:r>
                    </a:p>
                  </a:txBody>
                  <a:tcPr marL="50800" marR="50800" marT="50800" marB="50800" horzOverflow="overflow">
                    <a:lnL w="38100">
                      <a:solidFill>
                        <a:srgbClr val="FFFFFF"/>
                      </a:solidFill>
                      <a:miter lim="400000"/>
                    </a:lnL>
                    <a:lnR w="38100">
                      <a:solidFill>
                        <a:srgbClr val="FFFFFF"/>
                      </a:solidFill>
                      <a:miter lim="400000"/>
                    </a:lnR>
                    <a:lnT w="38100">
                      <a:solidFill>
                        <a:srgbClr val="FFFFFF"/>
                      </a:solidFill>
                      <a:miter lim="400000"/>
                    </a:lnT>
                    <a:lnB w="38100">
                      <a:solidFill>
                        <a:srgbClr val="1B2C5D"/>
                      </a:solidFill>
                      <a:miter lim="400000"/>
                    </a:lnB>
                    <a:solidFill>
                      <a:srgbClr val="1B2C5D"/>
                    </a:solidFill>
                  </a:tcPr>
                </a:tc>
                <a:tc>
                  <a:txBody>
                    <a:bodyPr/>
                    <a:lstStyle/>
                    <a:p>
                      <a:pPr algn="l" defTabSz="914400">
                        <a:defRPr b="0"/>
                      </a:pPr>
                      <a:r>
                        <a:rPr sz="4000" b="1">
                          <a:solidFill>
                            <a:srgbClr val="FFFFFF"/>
                          </a:solidFill>
                          <a:latin typeface="+mn-lt"/>
                          <a:ea typeface="+mn-ea"/>
                          <a:cs typeface="+mn-cs"/>
                          <a:sym typeface="Helvetica"/>
                        </a:rPr>
                        <a:t>Temporest optatem </a:t>
                      </a:r>
                    </a:p>
                  </a:txBody>
                  <a:tcPr marL="50800" marR="50800" marT="50800" marB="50800" horzOverflow="overflow">
                    <a:lnL w="38100">
                      <a:solidFill>
                        <a:srgbClr val="FFFFFF"/>
                      </a:solidFill>
                      <a:miter lim="400000"/>
                    </a:lnL>
                    <a:lnR w="38100">
                      <a:solidFill>
                        <a:srgbClr val="1B2C5D"/>
                      </a:solidFill>
                      <a:miter lim="400000"/>
                    </a:lnR>
                    <a:lnT w="38100">
                      <a:solidFill>
                        <a:srgbClr val="FFFFFF"/>
                      </a:solidFill>
                      <a:miter lim="400000"/>
                    </a:lnT>
                    <a:lnB w="38100">
                      <a:solidFill>
                        <a:srgbClr val="1B2C5D"/>
                      </a:solidFill>
                      <a:miter lim="400000"/>
                    </a:lnB>
                    <a:solidFill>
                      <a:srgbClr val="1B2C5D"/>
                    </a:solidFill>
                  </a:tcPr>
                </a:tc>
                <a:extLst>
                  <a:ext uri="{0D108BD9-81ED-4DB2-BD59-A6C34878D82A}">
                    <a16:rowId xmlns:a16="http://schemas.microsoft.com/office/drawing/2014/main" val="10000"/>
                  </a:ext>
                </a:extLst>
              </a:tr>
              <a:tr h="1378255">
                <a:tc>
                  <a:txBody>
                    <a:bodyPr/>
                    <a:lstStyle/>
                    <a:p>
                      <a:pPr algn="l" defTabSz="914400">
                        <a:defRPr b="0"/>
                      </a:pPr>
                      <a:r>
                        <a:rPr sz="3000">
                          <a:solidFill>
                            <a:srgbClr val="1B2C5E"/>
                          </a:solidFill>
                          <a:latin typeface="+mn-lt"/>
                          <a:ea typeface="+mn-ea"/>
                          <a:cs typeface="+mn-cs"/>
                          <a:sym typeface="Helvetica"/>
                        </a:rPr>
                        <a:t>Temporest optatem qui </a:t>
                      </a:r>
                    </a:p>
                  </a:txBody>
                  <a:tcPr marL="50800" marR="50800" marT="50800" marB="50800" horzOverflow="overflow">
                    <a:lnL w="50800">
                      <a:solidFill>
                        <a:srgbClr val="1B2C5D"/>
                      </a:solidFill>
                      <a:miter lim="400000"/>
                    </a:lnL>
                    <a:lnR w="38100">
                      <a:solidFill>
                        <a:srgbClr val="1B2C5D"/>
                      </a:solidFill>
                      <a:miter lim="400000"/>
                    </a:lnR>
                    <a:lnT w="38100">
                      <a:solidFill>
                        <a:srgbClr val="1B2C5D"/>
                      </a:solidFill>
                      <a:miter lim="400000"/>
                    </a:lnT>
                    <a:lnB w="381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38100">
                      <a:solidFill>
                        <a:srgbClr val="1B2C5D"/>
                      </a:solidFill>
                      <a:miter lim="400000"/>
                    </a:lnR>
                    <a:lnT w="38100">
                      <a:solidFill>
                        <a:srgbClr val="1B2C5D"/>
                      </a:solidFill>
                      <a:miter lim="400000"/>
                    </a:lnT>
                    <a:lnB w="381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38100">
                      <a:solidFill>
                        <a:srgbClr val="1B2C5D"/>
                      </a:solidFill>
                      <a:miter lim="400000"/>
                    </a:lnR>
                    <a:lnT w="38100">
                      <a:solidFill>
                        <a:srgbClr val="1B2C5D"/>
                      </a:solidFill>
                      <a:miter lim="400000"/>
                    </a:lnT>
                    <a:lnB w="381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50800">
                      <a:solidFill>
                        <a:srgbClr val="1B2C5D"/>
                      </a:solidFill>
                      <a:miter lim="400000"/>
                    </a:lnR>
                    <a:lnT w="38100">
                      <a:solidFill>
                        <a:srgbClr val="1B2C5D"/>
                      </a:solidFill>
                      <a:miter lim="400000"/>
                    </a:lnT>
                    <a:lnB w="38100">
                      <a:solidFill>
                        <a:srgbClr val="1B2C5D"/>
                      </a:solidFill>
                      <a:miter lim="400000"/>
                    </a:lnB>
                  </a:tcPr>
                </a:tc>
                <a:extLst>
                  <a:ext uri="{0D108BD9-81ED-4DB2-BD59-A6C34878D82A}">
                    <a16:rowId xmlns:a16="http://schemas.microsoft.com/office/drawing/2014/main" val="10001"/>
                  </a:ext>
                </a:extLst>
              </a:tr>
              <a:tr h="1378255">
                <a:tc>
                  <a:txBody>
                    <a:bodyPr/>
                    <a:lstStyle/>
                    <a:p>
                      <a:pPr algn="l" defTabSz="914400">
                        <a:defRPr b="0"/>
                      </a:pPr>
                      <a:r>
                        <a:rPr sz="3000">
                          <a:solidFill>
                            <a:srgbClr val="1B2C5E"/>
                          </a:solidFill>
                          <a:latin typeface="+mn-lt"/>
                          <a:ea typeface="+mn-ea"/>
                          <a:cs typeface="+mn-cs"/>
                          <a:sym typeface="Helvetica"/>
                        </a:rPr>
                        <a:t>Temporest optatem qui </a:t>
                      </a:r>
                    </a:p>
                  </a:txBody>
                  <a:tcPr marL="50800" marR="50800" marT="50800" marB="50800" horzOverflow="overflow">
                    <a:lnL w="50800">
                      <a:solidFill>
                        <a:srgbClr val="1B2C5D"/>
                      </a:solidFill>
                      <a:miter lim="400000"/>
                    </a:lnL>
                    <a:lnR w="38100">
                      <a:solidFill>
                        <a:srgbClr val="1B2C5D"/>
                      </a:solidFill>
                      <a:miter lim="400000"/>
                    </a:lnR>
                    <a:lnT w="38100">
                      <a:solidFill>
                        <a:srgbClr val="1B2C5D"/>
                      </a:solidFill>
                      <a:miter lim="400000"/>
                    </a:lnT>
                    <a:lnB w="381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38100">
                      <a:solidFill>
                        <a:srgbClr val="1B2C5D"/>
                      </a:solidFill>
                      <a:miter lim="400000"/>
                    </a:lnR>
                    <a:lnT w="38100">
                      <a:solidFill>
                        <a:srgbClr val="1B2C5D"/>
                      </a:solidFill>
                      <a:miter lim="400000"/>
                    </a:lnT>
                    <a:lnB w="381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38100">
                      <a:solidFill>
                        <a:srgbClr val="1B2C5D"/>
                      </a:solidFill>
                      <a:miter lim="400000"/>
                    </a:lnR>
                    <a:lnT w="38100">
                      <a:solidFill>
                        <a:srgbClr val="1B2C5D"/>
                      </a:solidFill>
                      <a:miter lim="400000"/>
                    </a:lnT>
                    <a:lnB w="381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50800">
                      <a:solidFill>
                        <a:srgbClr val="1B2C5D"/>
                      </a:solidFill>
                      <a:miter lim="400000"/>
                    </a:lnR>
                    <a:lnT w="38100">
                      <a:solidFill>
                        <a:srgbClr val="1B2C5D"/>
                      </a:solidFill>
                      <a:miter lim="400000"/>
                    </a:lnT>
                    <a:lnB w="38100">
                      <a:solidFill>
                        <a:srgbClr val="1B2C5D"/>
                      </a:solidFill>
                      <a:miter lim="400000"/>
                    </a:lnB>
                  </a:tcPr>
                </a:tc>
                <a:extLst>
                  <a:ext uri="{0D108BD9-81ED-4DB2-BD59-A6C34878D82A}">
                    <a16:rowId xmlns:a16="http://schemas.microsoft.com/office/drawing/2014/main" val="10002"/>
                  </a:ext>
                </a:extLst>
              </a:tr>
              <a:tr h="1378255">
                <a:tc>
                  <a:txBody>
                    <a:bodyPr/>
                    <a:lstStyle/>
                    <a:p>
                      <a:pPr algn="l" defTabSz="914400">
                        <a:defRPr b="0"/>
                      </a:pPr>
                      <a:r>
                        <a:rPr sz="3000">
                          <a:solidFill>
                            <a:srgbClr val="1B2C5E"/>
                          </a:solidFill>
                          <a:latin typeface="+mn-lt"/>
                          <a:ea typeface="+mn-ea"/>
                          <a:cs typeface="+mn-cs"/>
                          <a:sym typeface="Helvetica"/>
                        </a:rPr>
                        <a:t>Temporest optatem qui </a:t>
                      </a:r>
                    </a:p>
                  </a:txBody>
                  <a:tcPr marL="50800" marR="50800" marT="50800" marB="50800" horzOverflow="overflow">
                    <a:lnL w="50800">
                      <a:solidFill>
                        <a:srgbClr val="1B2C5D"/>
                      </a:solidFill>
                      <a:miter lim="400000"/>
                    </a:lnL>
                    <a:lnR w="38100">
                      <a:solidFill>
                        <a:srgbClr val="1B2C5D"/>
                      </a:solidFill>
                      <a:miter lim="400000"/>
                    </a:lnR>
                    <a:lnT w="38100">
                      <a:solidFill>
                        <a:srgbClr val="1B2C5D"/>
                      </a:solidFill>
                      <a:miter lim="400000"/>
                    </a:lnT>
                    <a:lnB w="381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38100">
                      <a:solidFill>
                        <a:srgbClr val="1B2C5D"/>
                      </a:solidFill>
                      <a:miter lim="400000"/>
                    </a:lnR>
                    <a:lnT w="38100">
                      <a:solidFill>
                        <a:srgbClr val="1B2C5D"/>
                      </a:solidFill>
                      <a:miter lim="400000"/>
                    </a:lnT>
                    <a:lnB w="381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38100">
                      <a:solidFill>
                        <a:srgbClr val="1B2C5D"/>
                      </a:solidFill>
                      <a:miter lim="400000"/>
                    </a:lnR>
                    <a:lnT w="38100">
                      <a:solidFill>
                        <a:srgbClr val="1B2C5D"/>
                      </a:solidFill>
                      <a:miter lim="400000"/>
                    </a:lnT>
                    <a:lnB w="381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50800">
                      <a:solidFill>
                        <a:srgbClr val="1B2C5D"/>
                      </a:solidFill>
                      <a:miter lim="400000"/>
                    </a:lnR>
                    <a:lnT w="38100">
                      <a:solidFill>
                        <a:srgbClr val="1B2C5D"/>
                      </a:solidFill>
                      <a:miter lim="400000"/>
                    </a:lnT>
                    <a:lnB w="38100">
                      <a:solidFill>
                        <a:srgbClr val="1B2C5D"/>
                      </a:solidFill>
                      <a:miter lim="400000"/>
                    </a:lnB>
                  </a:tcPr>
                </a:tc>
                <a:extLst>
                  <a:ext uri="{0D108BD9-81ED-4DB2-BD59-A6C34878D82A}">
                    <a16:rowId xmlns:a16="http://schemas.microsoft.com/office/drawing/2014/main" val="10003"/>
                  </a:ext>
                </a:extLst>
              </a:tr>
              <a:tr h="1378255">
                <a:tc>
                  <a:txBody>
                    <a:bodyPr/>
                    <a:lstStyle/>
                    <a:p>
                      <a:pPr algn="l" defTabSz="914400">
                        <a:defRPr b="0"/>
                      </a:pPr>
                      <a:r>
                        <a:rPr sz="3000">
                          <a:solidFill>
                            <a:srgbClr val="1B2C5E"/>
                          </a:solidFill>
                          <a:latin typeface="+mn-lt"/>
                          <a:ea typeface="+mn-ea"/>
                          <a:cs typeface="+mn-cs"/>
                          <a:sym typeface="Helvetica"/>
                        </a:rPr>
                        <a:t>Temporest optatem qui </a:t>
                      </a:r>
                    </a:p>
                  </a:txBody>
                  <a:tcPr marL="50800" marR="50800" marT="50800" marB="50800" horzOverflow="overflow">
                    <a:lnL w="50800">
                      <a:solidFill>
                        <a:srgbClr val="1B2C5D"/>
                      </a:solidFill>
                      <a:miter lim="400000"/>
                    </a:lnL>
                    <a:lnR w="38100">
                      <a:solidFill>
                        <a:srgbClr val="1B2C5D"/>
                      </a:solidFill>
                      <a:miter lim="400000"/>
                    </a:lnR>
                    <a:lnT w="38100">
                      <a:solidFill>
                        <a:srgbClr val="1B2C5D"/>
                      </a:solidFill>
                      <a:miter lim="400000"/>
                    </a:lnT>
                    <a:lnB w="508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38100">
                      <a:solidFill>
                        <a:srgbClr val="1B2C5D"/>
                      </a:solidFill>
                      <a:miter lim="400000"/>
                    </a:lnR>
                    <a:lnT w="38100">
                      <a:solidFill>
                        <a:srgbClr val="1B2C5D"/>
                      </a:solidFill>
                      <a:miter lim="400000"/>
                    </a:lnT>
                    <a:lnB w="508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38100">
                      <a:solidFill>
                        <a:srgbClr val="1B2C5D"/>
                      </a:solidFill>
                      <a:miter lim="400000"/>
                    </a:lnR>
                    <a:lnT w="38100">
                      <a:solidFill>
                        <a:srgbClr val="1B2C5D"/>
                      </a:solidFill>
                      <a:miter lim="400000"/>
                    </a:lnT>
                    <a:lnB w="50800">
                      <a:solidFill>
                        <a:srgbClr val="1B2C5D"/>
                      </a:solidFill>
                      <a:miter lim="400000"/>
                    </a:lnB>
                  </a:tcPr>
                </a:tc>
                <a:tc>
                  <a:txBody>
                    <a:bodyPr/>
                    <a:lstStyle/>
                    <a:p>
                      <a:pPr algn="l" defTabSz="914400"/>
                      <a:r>
                        <a:rPr sz="3000">
                          <a:solidFill>
                            <a:srgbClr val="1B2C5E"/>
                          </a:solidFill>
                          <a:latin typeface="+mn-lt"/>
                          <a:ea typeface="+mn-ea"/>
                          <a:cs typeface="+mn-cs"/>
                          <a:sym typeface="Helvetica"/>
                        </a:rPr>
                        <a:t>Temporest optatem qui </a:t>
                      </a:r>
                    </a:p>
                  </a:txBody>
                  <a:tcPr marL="50800" marR="50800" marT="50800" marB="50800" horzOverflow="overflow">
                    <a:lnL w="38100">
                      <a:solidFill>
                        <a:srgbClr val="1B2C5D"/>
                      </a:solidFill>
                      <a:miter lim="400000"/>
                    </a:lnL>
                    <a:lnR w="50800">
                      <a:solidFill>
                        <a:srgbClr val="1B2C5D"/>
                      </a:solidFill>
                      <a:miter lim="400000"/>
                    </a:lnR>
                    <a:lnT w="38100">
                      <a:solidFill>
                        <a:srgbClr val="1B2C5D"/>
                      </a:solidFill>
                      <a:miter lim="400000"/>
                    </a:lnT>
                    <a:lnB w="50800">
                      <a:solidFill>
                        <a:srgbClr val="1B2C5D"/>
                      </a:solidFill>
                      <a:miter lim="400000"/>
                    </a:lnB>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theme/theme1.xml><?xml version="1.0" encoding="utf-8"?>
<a:theme xmlns:a="http://schemas.openxmlformats.org/drawingml/2006/main" name="34_DynamicRainbow">
  <a:themeElements>
    <a:clrScheme name="34_DynamicRainbow">
      <a:dk1>
        <a:srgbClr val="152D60"/>
      </a:dk1>
      <a:lt1>
        <a:srgbClr val="60594B"/>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34_DynamicRainbow">
      <a:majorFont>
        <a:latin typeface="Neulis Sans Bold"/>
        <a:ea typeface="Neulis Sans Bold"/>
        <a:cs typeface="Neulis Sans Bold"/>
      </a:majorFont>
      <a:minorFont>
        <a:latin typeface="Helvetica"/>
        <a:ea typeface="Helvetica"/>
        <a:cs typeface="Helvetica"/>
      </a:minorFont>
    </a:fontScheme>
    <a:fmtScheme name="34_DynamicRainbo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FFFFFF"/>
            </a:solidFill>
            <a:effectLst/>
            <a:uFillTx/>
            <a:latin typeface="Graphik-SemiboldItalic"/>
            <a:ea typeface="Graphik-SemiboldItalic"/>
            <a:cs typeface="Graphik-SemiboldItalic"/>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20000"/>
          </a:lnSpc>
          <a:spcBef>
            <a:spcPts val="3300"/>
          </a:spcBef>
          <a:spcAft>
            <a:spcPts val="0"/>
          </a:spcAft>
          <a:buClrTx/>
          <a:buSzTx/>
          <a:buFontTx/>
          <a:buNone/>
          <a:tabLst/>
          <a:defRPr kumimoji="0" sz="4000" b="0" i="0" u="none" strike="noStrike" cap="none" spc="0" normalizeH="0" baseline="0">
            <a:ln>
              <a:noFill/>
            </a:ln>
            <a:solidFill>
              <a:srgbClr val="152D6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4_DynamicRainbow">
  <a:themeElements>
    <a:clrScheme name="34_DynamicRainbow">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34_DynamicRainbow">
      <a:majorFont>
        <a:latin typeface="Neulis Sans Bold"/>
        <a:ea typeface="Neulis Sans Bold"/>
        <a:cs typeface="Neulis Sans Bold"/>
      </a:majorFont>
      <a:minorFont>
        <a:latin typeface="Helvetica"/>
        <a:ea typeface="Helvetica"/>
        <a:cs typeface="Helvetica"/>
      </a:minorFont>
    </a:fontScheme>
    <a:fmtScheme name="34_DynamicRainbow">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FFFFFF"/>
            </a:solidFill>
            <a:effectLst/>
            <a:uFillTx/>
            <a:latin typeface="Graphik-SemiboldItalic"/>
            <a:ea typeface="Graphik-SemiboldItalic"/>
            <a:cs typeface="Graphik-SemiboldItalic"/>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20000"/>
          </a:lnSpc>
          <a:spcBef>
            <a:spcPts val="3300"/>
          </a:spcBef>
          <a:spcAft>
            <a:spcPts val="0"/>
          </a:spcAft>
          <a:buClrTx/>
          <a:buSzTx/>
          <a:buFontTx/>
          <a:buNone/>
          <a:tabLst/>
          <a:defRPr kumimoji="0" sz="4000" b="0" i="0" u="none" strike="noStrike" cap="none" spc="0" normalizeH="0" baseline="0">
            <a:ln>
              <a:noFill/>
            </a:ln>
            <a:solidFill>
              <a:srgbClr val="152D6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TotalTime>
  <Words>215</Words>
  <Application>Microsoft Macintosh PowerPoint</Application>
  <PresentationFormat>Aangepast</PresentationFormat>
  <Paragraphs>32</Paragraphs>
  <Slides>5</Slides>
  <Notes>1</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5</vt:i4>
      </vt:variant>
    </vt:vector>
  </HeadingPairs>
  <TitlesOfParts>
    <vt:vector size="8" baseType="lpstr">
      <vt:lpstr>Helvetica</vt:lpstr>
      <vt:lpstr>Helvetica Neue</vt:lpstr>
      <vt:lpstr>34_DynamicRainbow</vt:lpstr>
      <vt:lpstr>Veilig verkeer</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Jeroen Snelderwaard</cp:lastModifiedBy>
  <cp:revision>7</cp:revision>
  <dcterms:modified xsi:type="dcterms:W3CDTF">2025-04-10T09:39:44Z</dcterms:modified>
</cp:coreProperties>
</file>